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4" r:id="rId3"/>
    <p:sldId id="258" r:id="rId4"/>
    <p:sldId id="265" r:id="rId5"/>
    <p:sldId id="262" r:id="rId6"/>
    <p:sldId id="260" r:id="rId7"/>
    <p:sldId id="267" r:id="rId8"/>
    <p:sldId id="261" r:id="rId9"/>
    <p:sldId id="266" r:id="rId10"/>
    <p:sldId id="263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C803D1-D1DF-3934-3476-773C313258D4}" v="728" dt="2025-11-11T14:36:15.0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963A50-7708-441E-977E-D675092163B0}" type="datetimeFigureOut">
              <a:t>11.11.2025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E4BAF-2202-44C0-9A34-0AD45C0DB703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5842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r>
              <a:rPr lang="en-US">
                <a:ea typeface="Calibri"/>
                <a:cs typeface="Calibri"/>
              </a:rPr>
              <a:t>Kivipotilaat osastolla sellaisia, että kivi ei välttämättä tule itsestään, munuaisarvot koholla, ei pärjää kipujen kanssa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E4BAF-2202-44C0-9A34-0AD45C0DB703}" type="slidenum">
              <a:rPr lang="fi-FI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9593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r>
              <a:rPr lang="en-US">
                <a:ea typeface="Calibri"/>
                <a:cs typeface="Calibri"/>
              </a:rPr>
              <a:t>Kipu syntyy, kun sileä lihas alkaa kramppaamaan ja venymään, mikä aiheuttaa nopeaa paineen nousua virtsajohtimeen</a:t>
            </a:r>
            <a:endParaRPr lang="fi-FI"/>
          </a:p>
          <a:p>
            <a:r>
              <a:rPr lang="en-US">
                <a:ea typeface="Calibri"/>
                <a:cs typeface="Calibri"/>
              </a:rPr>
              <a:t>-&gt; virtsajohdin ja munuainen laajenee – virtsakivikohtaus</a:t>
            </a:r>
          </a:p>
          <a:p>
            <a:pPr marL="171450" indent="-171450">
              <a:buFont typeface="Calibri"/>
              <a:buChar char="-"/>
            </a:pPr>
            <a:r>
              <a:rPr lang="en-US">
                <a:ea typeface="Calibri"/>
                <a:cs typeface="Calibri"/>
              </a:rPr>
              <a:t>Stentti purkaa painetta, joten kivi voi tulla helpommin ulos tai laajentaa putkea leikkaussaliin mennessä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E4BAF-2202-44C0-9A34-0AD45C0DB703}" type="slidenum"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563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Stentin vaihto infektiossa hyvin tapakohtaista?</a:t>
            </a:r>
          </a:p>
          <a:p>
            <a:r>
              <a:rPr lang="en-US"/>
              <a:t>Kiireellinen dekompressio on usein tarpeen infektoituneen hydronefroosin lisäkomplikaatioiden ehkäisemiseksi, jotka johtuvat kivien aiheuttamasta, yksi- tai molemminpuolisesta munuaisten tukkeumasta.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E4BAF-2202-44C0-9A34-0AD45C0DB703}" type="slidenum">
              <a:rPr lang="fi-FI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595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Lahdessa tämän hetken tiedon mukaan polilta käydään tekemässä stentaukset osastolta</a:t>
            </a:r>
          </a:p>
          <a:p>
            <a:r>
              <a:rPr lang="en-US">
                <a:ea typeface="Calibri"/>
                <a:cs typeface="Calibri"/>
              </a:rPr>
              <a:t>Pohjimmainen summa summarum: kustannustehokkuus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E4BAF-2202-44C0-9A34-0AD45C0DB703}" type="slidenum">
              <a:rPr lang="fi-FI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4410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Kuvassa näyttö sekä kertakäyttöinen skooppi, skooppi on joustava.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E4BAF-2202-44C0-9A34-0AD45C0DB703}" type="slidenum">
              <a:rPr lang="fi-FI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3712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"/>
              <a:buChar char="-"/>
            </a:pPr>
            <a:r>
              <a:rPr lang="en-US">
                <a:ea typeface="Calibri"/>
                <a:cs typeface="Calibri"/>
              </a:rPr>
              <a:t>Potilailla on monenlaisia käsityksiä millainen hematuria on vaarallista</a:t>
            </a:r>
          </a:p>
          <a:p>
            <a:pPr marL="285750" indent="-285750">
              <a:buFont typeface="Calibri"/>
              <a:buChar char="-"/>
            </a:pPr>
            <a:r>
              <a:rPr lang="en-US">
                <a:ea typeface="Calibri"/>
                <a:cs typeface="Calibri"/>
              </a:rPr>
              <a:t>Ohjeistettava riittävä nesteytys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E4BAF-2202-44C0-9A34-0AD45C0DB703}" type="slidenum">
              <a:rPr lang="fi-FI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6762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Madridissa oltiin järkyttyneitä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E4BAF-2202-44C0-9A34-0AD45C0DB703}" type="slidenum">
              <a:rPr lang="fi-FI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3255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9/end.2024.0772" TargetMode="External"/><Relationship Id="rId7" Type="http://schemas.openxmlformats.org/officeDocument/2006/relationships/hyperlink" Target="https://www.ambuusa.com/lp/urology/single-use-cystoscope" TargetMode="External"/><Relationship Id="rId2" Type="http://schemas.openxmlformats.org/officeDocument/2006/relationships/hyperlink" Target="http://ebookcentral.proquest.com/lib/tampere/detail.action?docID=481618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rarifdemirbas.com/en/blog/kidney-stent" TargetMode="External"/><Relationship Id="rId5" Type="http://schemas.openxmlformats.org/officeDocument/2006/relationships/hyperlink" Target="https://d56bochluxqnz.cloudfront.net/documents/full-guideline/EAU-Guidelines-on-Urolithiasis-2025.pdf" TargetMode="External"/><Relationship Id="rId4" Type="http://schemas.openxmlformats.org/officeDocument/2006/relationships/hyperlink" Target="https://doi.org/10.1007/s00345-011-0719-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489516"/>
            <a:ext cx="9144000" cy="1393126"/>
          </a:xfrm>
        </p:spPr>
        <p:txBody>
          <a:bodyPr>
            <a:normAutofit/>
          </a:bodyPr>
          <a:lstStyle/>
          <a:p>
            <a:r>
              <a:rPr lang="fi-FI" dirty="0"/>
              <a:t>BEDSIDE -STENTTAUS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1863401"/>
            <a:ext cx="9144000" cy="44618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Urologian vuodeosastolla </a:t>
            </a:r>
            <a:r>
              <a:rPr lang="fi-FI" dirty="0" err="1"/>
              <a:t>Taysissa</a:t>
            </a:r>
            <a:endParaRPr lang="fi-FI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Katariina Tuomisto</a:t>
            </a:r>
          </a:p>
          <a:p>
            <a:r>
              <a:rPr lang="fi-FI" dirty="0"/>
              <a:t>Sairaanhoitaja AMK</a:t>
            </a:r>
          </a:p>
          <a:p>
            <a:r>
              <a:rPr lang="fi-FI" dirty="0"/>
              <a:t>Hoitotieteen maisteriopiskelija, Tampereen yliopisto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D13BF1E-7D61-A6D6-2849-C82A1CE5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Huomioitavaa ennen esitystä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B6A2BE2-6101-92ED-3581-FC3362BA2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411" y="1751884"/>
            <a:ext cx="10071246" cy="457994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>
                <a:solidFill>
                  <a:schemeClr val="tx1">
                    <a:lumMod val="85000"/>
                    <a:lumOff val="15000"/>
                  </a:schemeClr>
                </a:solidFill>
              </a:rPr>
              <a:t>Sidonnaisuuksia ei ole</a:t>
            </a:r>
            <a:endParaRPr lang="fi-FI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fi-FI">
                <a:solidFill>
                  <a:schemeClr val="tx1">
                    <a:lumMod val="85000"/>
                    <a:lumOff val="15000"/>
                  </a:schemeClr>
                </a:solidFill>
              </a:rPr>
              <a:t>Esityksessä ei käydä läpi tai oteta kantaa varsinaisten tuotteiden valintaa</a:t>
            </a:r>
          </a:p>
          <a:p>
            <a:r>
              <a:rPr lang="fi-FI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Tässä esityksessä käsitellään </a:t>
            </a:r>
            <a:r>
              <a:rPr lang="fi-FI" err="1">
                <a:solidFill>
                  <a:schemeClr val="tx1">
                    <a:lumMod val="85000"/>
                    <a:lumOff val="15000"/>
                  </a:schemeClr>
                </a:solidFill>
              </a:rPr>
              <a:t>virtsajohdinstenttausta</a:t>
            </a:r>
            <a:r>
              <a:rPr lang="fi-FI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i-FI" err="1">
                <a:solidFill>
                  <a:schemeClr val="tx1">
                    <a:lumMod val="85000"/>
                    <a:lumOff val="15000"/>
                  </a:schemeClr>
                </a:solidFill>
              </a:rPr>
              <a:t>Taysin</a:t>
            </a:r>
            <a:r>
              <a:rPr lang="fi-FI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urologian vuodeosastolla "</a:t>
            </a:r>
            <a:r>
              <a:rPr lang="fi-FI" err="1">
                <a:solidFill>
                  <a:schemeClr val="tx1">
                    <a:lumMod val="85000"/>
                    <a:lumOff val="15000"/>
                  </a:schemeClr>
                </a:solidFill>
              </a:rPr>
              <a:t>matkaskoopilla</a:t>
            </a:r>
            <a:r>
              <a:rPr lang="fi-FI" dirty="0">
                <a:solidFill>
                  <a:schemeClr val="tx1">
                    <a:lumMod val="85000"/>
                    <a:lumOff val="15000"/>
                  </a:schemeClr>
                </a:solidFill>
              </a:rPr>
              <a:t>"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Osastolla </a:t>
            </a:r>
            <a:r>
              <a:rPr lang="fi-FI" sz="2800" err="1">
                <a:solidFill>
                  <a:schemeClr val="tx1">
                    <a:lumMod val="85000"/>
                    <a:lumOff val="15000"/>
                  </a:schemeClr>
                </a:solidFill>
              </a:rPr>
              <a:t>stentataan</a:t>
            </a:r>
            <a:r>
              <a:rPr lang="fi-FI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pääsääntöisesti kivipotilaita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sz="280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Matkaskooppia</a:t>
            </a:r>
            <a:r>
              <a:rPr lang="fi-FI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käytetty myös vaijeriohjatussa katetroinnissa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fi-FI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Osastolla välineitä myös virtsaputken </a:t>
            </a:r>
            <a:r>
              <a:rPr lang="fi-FI" sz="280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dilatointiin</a:t>
            </a:r>
            <a:endParaRPr lang="fi-FI" sz="2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99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897DEB4-4A88-4293-A935-9B25506C1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BE42BC3-6707-4CBF-9386-048B994A4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3886" y="0"/>
            <a:ext cx="7538114" cy="6858000"/>
          </a:xfrm>
          <a:custGeom>
            <a:avLst/>
            <a:gdLst>
              <a:gd name="connsiteX0" fmla="*/ 366246 w 7538114"/>
              <a:gd name="connsiteY0" fmla="*/ 0 h 6858000"/>
              <a:gd name="connsiteX1" fmla="*/ 2830292 w 7538114"/>
              <a:gd name="connsiteY1" fmla="*/ 0 h 6858000"/>
              <a:gd name="connsiteX2" fmla="*/ 3903260 w 7538114"/>
              <a:gd name="connsiteY2" fmla="*/ 0 h 6858000"/>
              <a:gd name="connsiteX3" fmla="*/ 4597266 w 7538114"/>
              <a:gd name="connsiteY3" fmla="*/ 0 h 6858000"/>
              <a:gd name="connsiteX4" fmla="*/ 7192370 w 7538114"/>
              <a:gd name="connsiteY4" fmla="*/ 0 h 6858000"/>
              <a:gd name="connsiteX5" fmla="*/ 7538114 w 7538114"/>
              <a:gd name="connsiteY5" fmla="*/ 0 h 6858000"/>
              <a:gd name="connsiteX6" fmla="*/ 7538114 w 7538114"/>
              <a:gd name="connsiteY6" fmla="*/ 6858000 h 6858000"/>
              <a:gd name="connsiteX7" fmla="*/ 7192370 w 7538114"/>
              <a:gd name="connsiteY7" fmla="*/ 6858000 h 6858000"/>
              <a:gd name="connsiteX8" fmla="*/ 4597266 w 7538114"/>
              <a:gd name="connsiteY8" fmla="*/ 6858000 h 6858000"/>
              <a:gd name="connsiteX9" fmla="*/ 3903260 w 7538114"/>
              <a:gd name="connsiteY9" fmla="*/ 6858000 h 6858000"/>
              <a:gd name="connsiteX10" fmla="*/ 2830292 w 7538114"/>
              <a:gd name="connsiteY10" fmla="*/ 6858000 h 6858000"/>
              <a:gd name="connsiteX11" fmla="*/ 170314 w 7538114"/>
              <a:gd name="connsiteY11" fmla="*/ 6858000 h 6858000"/>
              <a:gd name="connsiteX12" fmla="*/ 170341 w 7538114"/>
              <a:gd name="connsiteY12" fmla="*/ 6857759 h 6858000"/>
              <a:gd name="connsiteX13" fmla="*/ 173485 w 7538114"/>
              <a:gd name="connsiteY13" fmla="*/ 6852129 h 6858000"/>
              <a:gd name="connsiteX14" fmla="*/ 167544 w 7538114"/>
              <a:gd name="connsiteY14" fmla="*/ 6830335 h 6858000"/>
              <a:gd name="connsiteX15" fmla="*/ 163472 w 7538114"/>
              <a:gd name="connsiteY15" fmla="*/ 6796707 h 6858000"/>
              <a:gd name="connsiteX16" fmla="*/ 160535 w 7538114"/>
              <a:gd name="connsiteY16" fmla="*/ 6780725 h 6858000"/>
              <a:gd name="connsiteX17" fmla="*/ 162318 w 7538114"/>
              <a:gd name="connsiteY17" fmla="*/ 6767829 h 6858000"/>
              <a:gd name="connsiteX18" fmla="*/ 162771 w 7538114"/>
              <a:gd name="connsiteY18" fmla="*/ 6694444 h 6858000"/>
              <a:gd name="connsiteX19" fmla="*/ 165604 w 7538114"/>
              <a:gd name="connsiteY19" fmla="*/ 6677569 h 6858000"/>
              <a:gd name="connsiteX20" fmla="*/ 171255 w 7538114"/>
              <a:gd name="connsiteY20" fmla="*/ 6669571 h 6858000"/>
              <a:gd name="connsiteX21" fmla="*/ 169240 w 7538114"/>
              <a:gd name="connsiteY21" fmla="*/ 6663304 h 6858000"/>
              <a:gd name="connsiteX22" fmla="*/ 169039 w 7538114"/>
              <a:gd name="connsiteY22" fmla="*/ 6618916 h 6858000"/>
              <a:gd name="connsiteX23" fmla="*/ 168392 w 7538114"/>
              <a:gd name="connsiteY23" fmla="*/ 6589960 h 6858000"/>
              <a:gd name="connsiteX24" fmla="*/ 160636 w 7538114"/>
              <a:gd name="connsiteY24" fmla="*/ 6588200 h 6858000"/>
              <a:gd name="connsiteX25" fmla="*/ 157872 w 7538114"/>
              <a:gd name="connsiteY25" fmla="*/ 6562416 h 6858000"/>
              <a:gd name="connsiteX26" fmla="*/ 162851 w 7538114"/>
              <a:gd name="connsiteY26" fmla="*/ 6534939 h 6858000"/>
              <a:gd name="connsiteX27" fmla="*/ 162153 w 7538114"/>
              <a:gd name="connsiteY27" fmla="*/ 6502552 h 6858000"/>
              <a:gd name="connsiteX28" fmla="*/ 161821 w 7538114"/>
              <a:gd name="connsiteY28" fmla="*/ 6483172 h 6858000"/>
              <a:gd name="connsiteX29" fmla="*/ 154586 w 7538114"/>
              <a:gd name="connsiteY29" fmla="*/ 6432309 h 6858000"/>
              <a:gd name="connsiteX30" fmla="*/ 127078 w 7538114"/>
              <a:gd name="connsiteY30" fmla="*/ 6349783 h 6858000"/>
              <a:gd name="connsiteX31" fmla="*/ 123181 w 7538114"/>
              <a:gd name="connsiteY31" fmla="*/ 6323872 h 6858000"/>
              <a:gd name="connsiteX32" fmla="*/ 124767 w 7538114"/>
              <a:gd name="connsiteY32" fmla="*/ 6319343 h 6858000"/>
              <a:gd name="connsiteX33" fmla="*/ 108246 w 7538114"/>
              <a:gd name="connsiteY33" fmla="*/ 6190348 h 6858000"/>
              <a:gd name="connsiteX34" fmla="*/ 107279 w 7538114"/>
              <a:gd name="connsiteY34" fmla="*/ 6167269 h 6858000"/>
              <a:gd name="connsiteX35" fmla="*/ 107883 w 7538114"/>
              <a:gd name="connsiteY35" fmla="*/ 6149986 h 6858000"/>
              <a:gd name="connsiteX36" fmla="*/ 102380 w 7538114"/>
              <a:gd name="connsiteY36" fmla="*/ 6108622 h 6858000"/>
              <a:gd name="connsiteX37" fmla="*/ 90314 w 7538114"/>
              <a:gd name="connsiteY37" fmla="*/ 6041155 h 6858000"/>
              <a:gd name="connsiteX38" fmla="*/ 88409 w 7538114"/>
              <a:gd name="connsiteY38" fmla="*/ 6026587 h 6858000"/>
              <a:gd name="connsiteX39" fmla="*/ 89403 w 7538114"/>
              <a:gd name="connsiteY39" fmla="*/ 6013265 h 6858000"/>
              <a:gd name="connsiteX40" fmla="*/ 91927 w 7538114"/>
              <a:gd name="connsiteY40" fmla="*/ 6009478 h 6858000"/>
              <a:gd name="connsiteX41" fmla="*/ 91302 w 7538114"/>
              <a:gd name="connsiteY41" fmla="*/ 6001336 h 6858000"/>
              <a:gd name="connsiteX42" fmla="*/ 91687 w 7538114"/>
              <a:gd name="connsiteY42" fmla="*/ 5999003 h 6858000"/>
              <a:gd name="connsiteX43" fmla="*/ 93336 w 7538114"/>
              <a:gd name="connsiteY43" fmla="*/ 5985795 h 6858000"/>
              <a:gd name="connsiteX44" fmla="*/ 83190 w 7538114"/>
              <a:gd name="connsiteY44" fmla="*/ 5961758 h 6858000"/>
              <a:gd name="connsiteX45" fmla="*/ 81952 w 7538114"/>
              <a:gd name="connsiteY45" fmla="*/ 5928761 h 6858000"/>
              <a:gd name="connsiteX46" fmla="*/ 67420 w 7538114"/>
              <a:gd name="connsiteY46" fmla="*/ 5787247 h 6858000"/>
              <a:gd name="connsiteX47" fmla="*/ 50760 w 7538114"/>
              <a:gd name="connsiteY47" fmla="*/ 5710700 h 6858000"/>
              <a:gd name="connsiteX48" fmla="*/ 42956 w 7538114"/>
              <a:gd name="connsiteY48" fmla="*/ 5641754 h 6858000"/>
              <a:gd name="connsiteX49" fmla="*/ 29695 w 7538114"/>
              <a:gd name="connsiteY49" fmla="*/ 5602326 h 6858000"/>
              <a:gd name="connsiteX50" fmla="*/ 18841 w 7538114"/>
              <a:gd name="connsiteY50" fmla="*/ 5570885 h 6858000"/>
              <a:gd name="connsiteX51" fmla="*/ 9977 w 7538114"/>
              <a:gd name="connsiteY51" fmla="*/ 5543492 h 6858000"/>
              <a:gd name="connsiteX52" fmla="*/ 5255 w 7538114"/>
              <a:gd name="connsiteY52" fmla="*/ 5531024 h 6858000"/>
              <a:gd name="connsiteX53" fmla="*/ 5447 w 7538114"/>
              <a:gd name="connsiteY53" fmla="*/ 5527845 h 6858000"/>
              <a:gd name="connsiteX54" fmla="*/ 0 w 7538114"/>
              <a:gd name="connsiteY54" fmla="*/ 5507724 h 6858000"/>
              <a:gd name="connsiteX55" fmla="*/ 435 w 7538114"/>
              <a:gd name="connsiteY55" fmla="*/ 5507045 h 6858000"/>
              <a:gd name="connsiteX56" fmla="*/ 1128 w 7538114"/>
              <a:gd name="connsiteY56" fmla="*/ 5499619 h 6858000"/>
              <a:gd name="connsiteX57" fmla="*/ 1291 w 7538114"/>
              <a:gd name="connsiteY57" fmla="*/ 5486342 h 6858000"/>
              <a:gd name="connsiteX58" fmla="*/ 7976 w 7538114"/>
              <a:gd name="connsiteY58" fmla="*/ 5450755 h 6858000"/>
              <a:gd name="connsiteX59" fmla="*/ 2355 w 7538114"/>
              <a:gd name="connsiteY59" fmla="*/ 5429732 h 6858000"/>
              <a:gd name="connsiteX60" fmla="*/ 1499 w 7538114"/>
              <a:gd name="connsiteY60" fmla="*/ 5370432 h 6858000"/>
              <a:gd name="connsiteX61" fmla="*/ 11483 w 7538114"/>
              <a:gd name="connsiteY61" fmla="*/ 5308330 h 6858000"/>
              <a:gd name="connsiteX62" fmla="*/ 12793 w 7538114"/>
              <a:gd name="connsiteY62" fmla="*/ 5246026 h 6858000"/>
              <a:gd name="connsiteX63" fmla="*/ 12525 w 7538114"/>
              <a:gd name="connsiteY63" fmla="*/ 5223468 h 6858000"/>
              <a:gd name="connsiteX64" fmla="*/ 15322 w 7538114"/>
              <a:gd name="connsiteY64" fmla="*/ 5183258 h 6858000"/>
              <a:gd name="connsiteX65" fmla="*/ 18633 w 7538114"/>
              <a:gd name="connsiteY65" fmla="*/ 5164842 h 6858000"/>
              <a:gd name="connsiteX66" fmla="*/ 18428 w 7538114"/>
              <a:gd name="connsiteY66" fmla="*/ 5164034 h 6858000"/>
              <a:gd name="connsiteX67" fmla="*/ 19854 w 7538114"/>
              <a:gd name="connsiteY67" fmla="*/ 5162388 h 6858000"/>
              <a:gd name="connsiteX68" fmla="*/ 20514 w 7538114"/>
              <a:gd name="connsiteY68" fmla="*/ 5158981 h 6858000"/>
              <a:gd name="connsiteX69" fmla="*/ 20089 w 7538114"/>
              <a:gd name="connsiteY69" fmla="*/ 5149681 h 6858000"/>
              <a:gd name="connsiteX70" fmla="*/ 19561 w 7538114"/>
              <a:gd name="connsiteY70" fmla="*/ 5146183 h 6858000"/>
              <a:gd name="connsiteX71" fmla="*/ 19571 w 7538114"/>
              <a:gd name="connsiteY71" fmla="*/ 5141065 h 6858000"/>
              <a:gd name="connsiteX72" fmla="*/ 19690 w 7538114"/>
              <a:gd name="connsiteY72" fmla="*/ 5140937 h 6858000"/>
              <a:gd name="connsiteX73" fmla="*/ 19471 w 7538114"/>
              <a:gd name="connsiteY73" fmla="*/ 5136144 h 6858000"/>
              <a:gd name="connsiteX74" fmla="*/ 16918 w 7538114"/>
              <a:gd name="connsiteY74" fmla="*/ 5112689 h 6858000"/>
              <a:gd name="connsiteX75" fmla="*/ 28071 w 7538114"/>
              <a:gd name="connsiteY75" fmla="*/ 5081696 h 6858000"/>
              <a:gd name="connsiteX76" fmla="*/ 30005 w 7538114"/>
              <a:gd name="connsiteY76" fmla="*/ 5068879 h 6858000"/>
              <a:gd name="connsiteX77" fmla="*/ 31661 w 7538114"/>
              <a:gd name="connsiteY77" fmla="*/ 5062033 h 6858000"/>
              <a:gd name="connsiteX78" fmla="*/ 32169 w 7538114"/>
              <a:gd name="connsiteY78" fmla="*/ 5061608 h 6858000"/>
              <a:gd name="connsiteX79" fmla="*/ 27436 w 7538114"/>
              <a:gd name="connsiteY79" fmla="*/ 5021480 h 6858000"/>
              <a:gd name="connsiteX80" fmla="*/ 26614 w 7538114"/>
              <a:gd name="connsiteY80" fmla="*/ 5013906 h 6858000"/>
              <a:gd name="connsiteX81" fmla="*/ 25056 w 7538114"/>
              <a:gd name="connsiteY81" fmla="*/ 5011767 h 6858000"/>
              <a:gd name="connsiteX82" fmla="*/ 24513 w 7538114"/>
              <a:gd name="connsiteY82" fmla="*/ 5000592 h 6858000"/>
              <a:gd name="connsiteX83" fmla="*/ 24951 w 7538114"/>
              <a:gd name="connsiteY83" fmla="*/ 4999307 h 6858000"/>
              <a:gd name="connsiteX84" fmla="*/ 22644 w 7538114"/>
              <a:gd name="connsiteY84" fmla="*/ 4990090 h 6858000"/>
              <a:gd name="connsiteX85" fmla="*/ 18465 w 7538114"/>
              <a:gd name="connsiteY85" fmla="*/ 4982366 h 6858000"/>
              <a:gd name="connsiteX86" fmla="*/ 20888 w 7538114"/>
              <a:gd name="connsiteY86" fmla="*/ 4887310 h 6858000"/>
              <a:gd name="connsiteX87" fmla="*/ 15781 w 7538114"/>
              <a:gd name="connsiteY87" fmla="*/ 4807298 h 6858000"/>
              <a:gd name="connsiteX88" fmla="*/ 19649 w 7538114"/>
              <a:gd name="connsiteY88" fmla="*/ 4779990 h 6858000"/>
              <a:gd name="connsiteX89" fmla="*/ 21858 w 7538114"/>
              <a:gd name="connsiteY89" fmla="*/ 4664237 h 6858000"/>
              <a:gd name="connsiteX90" fmla="*/ 13583 w 7538114"/>
              <a:gd name="connsiteY90" fmla="*/ 4598607 h 6858000"/>
              <a:gd name="connsiteX91" fmla="*/ 7118 w 7538114"/>
              <a:gd name="connsiteY91" fmla="*/ 4546768 h 6858000"/>
              <a:gd name="connsiteX92" fmla="*/ 14555 w 7538114"/>
              <a:gd name="connsiteY92" fmla="*/ 4522182 h 6858000"/>
              <a:gd name="connsiteX93" fmla="*/ 17290 w 7538114"/>
              <a:gd name="connsiteY93" fmla="*/ 4509768 h 6858000"/>
              <a:gd name="connsiteX94" fmla="*/ 17421 w 7538114"/>
              <a:gd name="connsiteY94" fmla="*/ 4494586 h 6858000"/>
              <a:gd name="connsiteX95" fmla="*/ 18193 w 7538114"/>
              <a:gd name="connsiteY95" fmla="*/ 4440649 h 6858000"/>
              <a:gd name="connsiteX96" fmla="*/ 16616 w 7538114"/>
              <a:gd name="connsiteY96" fmla="*/ 4431853 h 6858000"/>
              <a:gd name="connsiteX97" fmla="*/ 19246 w 7538114"/>
              <a:gd name="connsiteY97" fmla="*/ 4403141 h 6858000"/>
              <a:gd name="connsiteX98" fmla="*/ 19623 w 7538114"/>
              <a:gd name="connsiteY98" fmla="*/ 4356631 h 6858000"/>
              <a:gd name="connsiteX99" fmla="*/ 20293 w 7538114"/>
              <a:gd name="connsiteY99" fmla="*/ 4339937 h 6858000"/>
              <a:gd name="connsiteX100" fmla="*/ 18752 w 7538114"/>
              <a:gd name="connsiteY100" fmla="*/ 4331435 h 6858000"/>
              <a:gd name="connsiteX101" fmla="*/ 24901 w 7538114"/>
              <a:gd name="connsiteY101" fmla="*/ 4320990 h 6858000"/>
              <a:gd name="connsiteX102" fmla="*/ 23734 w 7538114"/>
              <a:gd name="connsiteY102" fmla="*/ 4309111 h 6858000"/>
              <a:gd name="connsiteX103" fmla="*/ 29040 w 7538114"/>
              <a:gd name="connsiteY103" fmla="*/ 4263489 h 6858000"/>
              <a:gd name="connsiteX104" fmla="*/ 29429 w 7538114"/>
              <a:gd name="connsiteY104" fmla="*/ 4258775 h 6858000"/>
              <a:gd name="connsiteX105" fmla="*/ 33702 w 7538114"/>
              <a:gd name="connsiteY105" fmla="*/ 4248512 h 6858000"/>
              <a:gd name="connsiteX106" fmla="*/ 37356 w 7538114"/>
              <a:gd name="connsiteY106" fmla="*/ 4228644 h 6858000"/>
              <a:gd name="connsiteX107" fmla="*/ 50107 w 7538114"/>
              <a:gd name="connsiteY107" fmla="*/ 4193665 h 6858000"/>
              <a:gd name="connsiteX108" fmla="*/ 56192 w 7538114"/>
              <a:gd name="connsiteY108" fmla="*/ 4173105 h 6858000"/>
              <a:gd name="connsiteX109" fmla="*/ 61800 w 7538114"/>
              <a:gd name="connsiteY109" fmla="*/ 4159194 h 6858000"/>
              <a:gd name="connsiteX110" fmla="*/ 69720 w 7538114"/>
              <a:gd name="connsiteY110" fmla="*/ 4118135 h 6858000"/>
              <a:gd name="connsiteX111" fmla="*/ 80190 w 7538114"/>
              <a:gd name="connsiteY111" fmla="*/ 4047713 h 6858000"/>
              <a:gd name="connsiteX112" fmla="*/ 96666 w 7538114"/>
              <a:gd name="connsiteY112" fmla="*/ 3980780 h 6858000"/>
              <a:gd name="connsiteX113" fmla="*/ 107651 w 7538114"/>
              <a:gd name="connsiteY113" fmla="*/ 3941872 h 6858000"/>
              <a:gd name="connsiteX114" fmla="*/ 118444 w 7538114"/>
              <a:gd name="connsiteY114" fmla="*/ 3897465 h 6858000"/>
              <a:gd name="connsiteX115" fmla="*/ 134545 w 7538114"/>
              <a:gd name="connsiteY115" fmla="*/ 3811132 h 6858000"/>
              <a:gd name="connsiteX116" fmla="*/ 145381 w 7538114"/>
              <a:gd name="connsiteY116" fmla="*/ 3746540 h 6858000"/>
              <a:gd name="connsiteX117" fmla="*/ 146587 w 7538114"/>
              <a:gd name="connsiteY117" fmla="*/ 3670275 h 6858000"/>
              <a:gd name="connsiteX118" fmla="*/ 165690 w 7538114"/>
              <a:gd name="connsiteY118" fmla="*/ 3580981 h 6858000"/>
              <a:gd name="connsiteX119" fmla="*/ 163175 w 7538114"/>
              <a:gd name="connsiteY119" fmla="*/ 3570960 h 6858000"/>
              <a:gd name="connsiteX120" fmla="*/ 162665 w 7538114"/>
              <a:gd name="connsiteY120" fmla="*/ 3560693 h 6858000"/>
              <a:gd name="connsiteX121" fmla="*/ 163299 w 7538114"/>
              <a:gd name="connsiteY121" fmla="*/ 3559743 h 6858000"/>
              <a:gd name="connsiteX122" fmla="*/ 164777 w 7538114"/>
              <a:gd name="connsiteY122" fmla="*/ 3548721 h 6858000"/>
              <a:gd name="connsiteX123" fmla="*/ 163708 w 7538114"/>
              <a:gd name="connsiteY123" fmla="*/ 3545693 h 6858000"/>
              <a:gd name="connsiteX124" fmla="*/ 164286 w 7538114"/>
              <a:gd name="connsiteY124" fmla="*/ 3537938 h 6858000"/>
              <a:gd name="connsiteX125" fmla="*/ 164247 w 7538114"/>
              <a:gd name="connsiteY125" fmla="*/ 3522141 h 6858000"/>
              <a:gd name="connsiteX126" fmla="*/ 165343 w 7538114"/>
              <a:gd name="connsiteY126" fmla="*/ 3519672 h 6858000"/>
              <a:gd name="connsiteX127" fmla="*/ 167001 w 7538114"/>
              <a:gd name="connsiteY127" fmla="*/ 3496604 h 6858000"/>
              <a:gd name="connsiteX128" fmla="*/ 167547 w 7538114"/>
              <a:gd name="connsiteY128" fmla="*/ 3496517 h 6858000"/>
              <a:gd name="connsiteX129" fmla="*/ 170301 w 7538114"/>
              <a:gd name="connsiteY129" fmla="*/ 3491023 h 6858000"/>
              <a:gd name="connsiteX130" fmla="*/ 174371 w 7538114"/>
              <a:gd name="connsiteY130" fmla="*/ 3479998 h 6858000"/>
              <a:gd name="connsiteX131" fmla="*/ 190228 w 7538114"/>
              <a:gd name="connsiteY131" fmla="*/ 3457434 h 6858000"/>
              <a:gd name="connsiteX132" fmla="*/ 192016 w 7538114"/>
              <a:gd name="connsiteY132" fmla="*/ 3433411 h 6858000"/>
              <a:gd name="connsiteX133" fmla="*/ 192663 w 7538114"/>
              <a:gd name="connsiteY133" fmla="*/ 3428691 h 6858000"/>
              <a:gd name="connsiteX134" fmla="*/ 192793 w 7538114"/>
              <a:gd name="connsiteY134" fmla="*/ 3428643 h 6858000"/>
              <a:gd name="connsiteX135" fmla="*/ 193710 w 7538114"/>
              <a:gd name="connsiteY135" fmla="*/ 3423760 h 6858000"/>
              <a:gd name="connsiteX136" fmla="*/ 193839 w 7538114"/>
              <a:gd name="connsiteY136" fmla="*/ 3420085 h 6858000"/>
              <a:gd name="connsiteX137" fmla="*/ 195094 w 7538114"/>
              <a:gd name="connsiteY137" fmla="*/ 3410930 h 6858000"/>
              <a:gd name="connsiteX138" fmla="*/ 196311 w 7538114"/>
              <a:gd name="connsiteY138" fmla="*/ 3408092 h 6858000"/>
              <a:gd name="connsiteX139" fmla="*/ 197928 w 7538114"/>
              <a:gd name="connsiteY139" fmla="*/ 3407419 h 6858000"/>
              <a:gd name="connsiteX140" fmla="*/ 197881 w 7538114"/>
              <a:gd name="connsiteY140" fmla="*/ 3406520 h 6858000"/>
              <a:gd name="connsiteX141" fmla="*/ 204222 w 7538114"/>
              <a:gd name="connsiteY141" fmla="*/ 3391015 h 6858000"/>
              <a:gd name="connsiteX142" fmla="*/ 213950 w 7538114"/>
              <a:gd name="connsiteY142" fmla="*/ 3354361 h 6858000"/>
              <a:gd name="connsiteX143" fmla="*/ 217699 w 7538114"/>
              <a:gd name="connsiteY143" fmla="*/ 3332639 h 6858000"/>
              <a:gd name="connsiteX144" fmla="*/ 229963 w 7538114"/>
              <a:gd name="connsiteY144" fmla="*/ 3273935 h 6858000"/>
              <a:gd name="connsiteX145" fmla="*/ 243785 w 7538114"/>
              <a:gd name="connsiteY145" fmla="*/ 3215621 h 6858000"/>
              <a:gd name="connsiteX146" fmla="*/ 259175 w 7538114"/>
              <a:gd name="connsiteY146" fmla="*/ 3189909 h 6858000"/>
              <a:gd name="connsiteX147" fmla="*/ 259988 w 7538114"/>
              <a:gd name="connsiteY147" fmla="*/ 3186579 h 6858000"/>
              <a:gd name="connsiteX148" fmla="*/ 259980 w 7538114"/>
              <a:gd name="connsiteY148" fmla="*/ 3177264 h 6858000"/>
              <a:gd name="connsiteX149" fmla="*/ 259609 w 7538114"/>
              <a:gd name="connsiteY149" fmla="*/ 3173723 h 6858000"/>
              <a:gd name="connsiteX150" fmla="*/ 259848 w 7538114"/>
              <a:gd name="connsiteY150" fmla="*/ 3168622 h 6858000"/>
              <a:gd name="connsiteX151" fmla="*/ 259971 w 7538114"/>
              <a:gd name="connsiteY151" fmla="*/ 3168508 h 6858000"/>
              <a:gd name="connsiteX152" fmla="*/ 259966 w 7538114"/>
              <a:gd name="connsiteY152" fmla="*/ 3163706 h 6858000"/>
              <a:gd name="connsiteX153" fmla="*/ 258467 w 7538114"/>
              <a:gd name="connsiteY153" fmla="*/ 3140064 h 6858000"/>
              <a:gd name="connsiteX154" fmla="*/ 270990 w 7538114"/>
              <a:gd name="connsiteY154" fmla="*/ 3110288 h 6858000"/>
              <a:gd name="connsiteX155" fmla="*/ 273494 w 7538114"/>
              <a:gd name="connsiteY155" fmla="*/ 3097704 h 6858000"/>
              <a:gd name="connsiteX156" fmla="*/ 275456 w 7538114"/>
              <a:gd name="connsiteY156" fmla="*/ 3091047 h 6858000"/>
              <a:gd name="connsiteX157" fmla="*/ 275980 w 7538114"/>
              <a:gd name="connsiteY157" fmla="*/ 3090672 h 6858000"/>
              <a:gd name="connsiteX158" fmla="*/ 274486 w 7538114"/>
              <a:gd name="connsiteY158" fmla="*/ 3068004 h 6858000"/>
              <a:gd name="connsiteX159" fmla="*/ 275226 w 7538114"/>
              <a:gd name="connsiteY159" fmla="*/ 3065087 h 6858000"/>
              <a:gd name="connsiteX160" fmla="*/ 273050 w 7538114"/>
              <a:gd name="connsiteY160" fmla="*/ 3050191 h 6858000"/>
              <a:gd name="connsiteX161" fmla="*/ 272566 w 7538114"/>
              <a:gd name="connsiteY161" fmla="*/ 3042559 h 6858000"/>
              <a:gd name="connsiteX162" fmla="*/ 271107 w 7538114"/>
              <a:gd name="connsiteY162" fmla="*/ 3040271 h 6858000"/>
              <a:gd name="connsiteX163" fmla="*/ 271065 w 7538114"/>
              <a:gd name="connsiteY163" fmla="*/ 3029072 h 6858000"/>
              <a:gd name="connsiteX164" fmla="*/ 271558 w 7538114"/>
              <a:gd name="connsiteY164" fmla="*/ 3027835 h 6858000"/>
              <a:gd name="connsiteX165" fmla="*/ 268717 w 7538114"/>
              <a:gd name="connsiteY165" fmla="*/ 2964245 h 6858000"/>
              <a:gd name="connsiteX166" fmla="*/ 272511 w 7538114"/>
              <a:gd name="connsiteY166" fmla="*/ 2915772 h 6858000"/>
              <a:gd name="connsiteX167" fmla="*/ 270356 w 7538114"/>
              <a:gd name="connsiteY167" fmla="*/ 2825842 h 6858000"/>
              <a:gd name="connsiteX168" fmla="*/ 273897 w 7538114"/>
              <a:gd name="connsiteY168" fmla="*/ 2734957 h 6858000"/>
              <a:gd name="connsiteX169" fmla="*/ 274458 w 7538114"/>
              <a:gd name="connsiteY169" fmla="*/ 2636572 h 6858000"/>
              <a:gd name="connsiteX170" fmla="*/ 279157 w 7538114"/>
              <a:gd name="connsiteY170" fmla="*/ 2604260 h 6858000"/>
              <a:gd name="connsiteX171" fmla="*/ 288131 w 7538114"/>
              <a:gd name="connsiteY171" fmla="*/ 2582747 h 6858000"/>
              <a:gd name="connsiteX172" fmla="*/ 282516 w 7538114"/>
              <a:gd name="connsiteY172" fmla="*/ 2478755 h 6858000"/>
              <a:gd name="connsiteX173" fmla="*/ 287359 w 7538114"/>
              <a:gd name="connsiteY173" fmla="*/ 2451804 h 6858000"/>
              <a:gd name="connsiteX174" fmla="*/ 289577 w 7538114"/>
              <a:gd name="connsiteY174" fmla="*/ 2408801 h 6858000"/>
              <a:gd name="connsiteX175" fmla="*/ 293203 w 7538114"/>
              <a:gd name="connsiteY175" fmla="*/ 2392670 h 6858000"/>
              <a:gd name="connsiteX176" fmla="*/ 304183 w 7538114"/>
              <a:gd name="connsiteY176" fmla="*/ 2330165 h 6858000"/>
              <a:gd name="connsiteX177" fmla="*/ 310900 w 7538114"/>
              <a:gd name="connsiteY177" fmla="*/ 2276363 h 6858000"/>
              <a:gd name="connsiteX178" fmla="*/ 303909 w 7538114"/>
              <a:gd name="connsiteY178" fmla="*/ 2236310 h 6858000"/>
              <a:gd name="connsiteX179" fmla="*/ 306187 w 7538114"/>
              <a:gd name="connsiteY179" fmla="*/ 2232984 h 6858000"/>
              <a:gd name="connsiteX180" fmla="*/ 307158 w 7538114"/>
              <a:gd name="connsiteY180" fmla="*/ 2205763 h 6858000"/>
              <a:gd name="connsiteX181" fmla="*/ 304860 w 7538114"/>
              <a:gd name="connsiteY181" fmla="*/ 2145703 h 6858000"/>
              <a:gd name="connsiteX182" fmla="*/ 304273 w 7538114"/>
              <a:gd name="connsiteY182" fmla="*/ 2092533 h 6858000"/>
              <a:gd name="connsiteX183" fmla="*/ 301642 w 7538114"/>
              <a:gd name="connsiteY183" fmla="*/ 2057359 h 6858000"/>
              <a:gd name="connsiteX184" fmla="*/ 306736 w 7538114"/>
              <a:gd name="connsiteY184" fmla="*/ 2016105 h 6858000"/>
              <a:gd name="connsiteX185" fmla="*/ 316234 w 7538114"/>
              <a:gd name="connsiteY185" fmla="*/ 1983129 h 6858000"/>
              <a:gd name="connsiteX186" fmla="*/ 318238 w 7538114"/>
              <a:gd name="connsiteY186" fmla="*/ 1956745 h 6858000"/>
              <a:gd name="connsiteX187" fmla="*/ 311341 w 7538114"/>
              <a:gd name="connsiteY187" fmla="*/ 1950160 h 6858000"/>
              <a:gd name="connsiteX188" fmla="*/ 323556 w 7538114"/>
              <a:gd name="connsiteY188" fmla="*/ 1879546 h 6858000"/>
              <a:gd name="connsiteX189" fmla="*/ 326085 w 7538114"/>
              <a:gd name="connsiteY189" fmla="*/ 1854893 h 6858000"/>
              <a:gd name="connsiteX190" fmla="*/ 335058 w 7538114"/>
              <a:gd name="connsiteY190" fmla="*/ 1787684 h 6858000"/>
              <a:gd name="connsiteX191" fmla="*/ 345620 w 7538114"/>
              <a:gd name="connsiteY191" fmla="*/ 1720464 h 6858000"/>
              <a:gd name="connsiteX192" fmla="*/ 360760 w 7538114"/>
              <a:gd name="connsiteY192" fmla="*/ 1681196 h 6858000"/>
              <a:gd name="connsiteX193" fmla="*/ 368483 w 7538114"/>
              <a:gd name="connsiteY193" fmla="*/ 1625881 h 6858000"/>
              <a:gd name="connsiteX194" fmla="*/ 371077 w 7538114"/>
              <a:gd name="connsiteY194" fmla="*/ 1616704 h 6858000"/>
              <a:gd name="connsiteX195" fmla="*/ 383008 w 7538114"/>
              <a:gd name="connsiteY195" fmla="*/ 1551493 h 6858000"/>
              <a:gd name="connsiteX196" fmla="*/ 384834 w 7538114"/>
              <a:gd name="connsiteY196" fmla="*/ 1475233 h 6858000"/>
              <a:gd name="connsiteX197" fmla="*/ 418371 w 7538114"/>
              <a:gd name="connsiteY197" fmla="*/ 1380155 h 6858000"/>
              <a:gd name="connsiteX198" fmla="*/ 469641 w 7538114"/>
              <a:gd name="connsiteY198" fmla="*/ 1210871 h 6858000"/>
              <a:gd name="connsiteX199" fmla="*/ 489701 w 7538114"/>
              <a:gd name="connsiteY199" fmla="*/ 1028427 h 6858000"/>
              <a:gd name="connsiteX200" fmla="*/ 486354 w 7538114"/>
              <a:gd name="connsiteY200" fmla="*/ 980383 h 6858000"/>
              <a:gd name="connsiteX201" fmla="*/ 479762 w 7538114"/>
              <a:gd name="connsiteY201" fmla="*/ 839699 h 6858000"/>
              <a:gd name="connsiteX202" fmla="*/ 445664 w 7538114"/>
              <a:gd name="connsiteY202" fmla="*/ 696545 h 6858000"/>
              <a:gd name="connsiteX203" fmla="*/ 440047 w 7538114"/>
              <a:gd name="connsiteY203" fmla="*/ 606615 h 6858000"/>
              <a:gd name="connsiteX204" fmla="*/ 431225 w 7538114"/>
              <a:gd name="connsiteY204" fmla="*/ 563889 h 6858000"/>
              <a:gd name="connsiteX205" fmla="*/ 430803 w 7538114"/>
              <a:gd name="connsiteY205" fmla="*/ 534294 h 6858000"/>
              <a:gd name="connsiteX206" fmla="*/ 429777 w 7538114"/>
              <a:gd name="connsiteY206" fmla="*/ 516548 h 6858000"/>
              <a:gd name="connsiteX207" fmla="*/ 415090 w 7538114"/>
              <a:gd name="connsiteY207" fmla="*/ 485808 h 6858000"/>
              <a:gd name="connsiteX208" fmla="*/ 410499 w 7538114"/>
              <a:gd name="connsiteY208" fmla="*/ 369873 h 6858000"/>
              <a:gd name="connsiteX209" fmla="*/ 425314 w 7538114"/>
              <a:gd name="connsiteY209" fmla="*/ 259180 h 6858000"/>
              <a:gd name="connsiteX210" fmla="*/ 383240 w 7538114"/>
              <a:gd name="connsiteY210" fmla="*/ 94173 h 6858000"/>
              <a:gd name="connsiteX211" fmla="*/ 379938 w 7538114"/>
              <a:gd name="connsiteY211" fmla="*/ 77267 h 6858000"/>
              <a:gd name="connsiteX212" fmla="*/ 373430 w 7538114"/>
              <a:gd name="connsiteY212" fmla="*/ 3885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7538114" h="6858000">
                <a:moveTo>
                  <a:pt x="366246" y="0"/>
                </a:moveTo>
                <a:lnTo>
                  <a:pt x="2830292" y="0"/>
                </a:lnTo>
                <a:lnTo>
                  <a:pt x="3903260" y="0"/>
                </a:lnTo>
                <a:lnTo>
                  <a:pt x="4597266" y="0"/>
                </a:lnTo>
                <a:lnTo>
                  <a:pt x="7192370" y="0"/>
                </a:lnTo>
                <a:lnTo>
                  <a:pt x="7538114" y="0"/>
                </a:lnTo>
                <a:lnTo>
                  <a:pt x="7538114" y="6858000"/>
                </a:lnTo>
                <a:lnTo>
                  <a:pt x="7192370" y="6858000"/>
                </a:lnTo>
                <a:lnTo>
                  <a:pt x="4597266" y="6858000"/>
                </a:lnTo>
                <a:lnTo>
                  <a:pt x="3903260" y="6858000"/>
                </a:lnTo>
                <a:lnTo>
                  <a:pt x="2830292" y="6858000"/>
                </a:lnTo>
                <a:lnTo>
                  <a:pt x="170314" y="6858000"/>
                </a:lnTo>
                <a:cubicBezTo>
                  <a:pt x="170323" y="6857920"/>
                  <a:pt x="170332" y="6857839"/>
                  <a:pt x="170341" y="6857759"/>
                </a:cubicBezTo>
                <a:lnTo>
                  <a:pt x="173485" y="6852129"/>
                </a:lnTo>
                <a:lnTo>
                  <a:pt x="167544" y="6830335"/>
                </a:lnTo>
                <a:cubicBezTo>
                  <a:pt x="165474" y="6819600"/>
                  <a:pt x="164100" y="6808301"/>
                  <a:pt x="163472" y="6796707"/>
                </a:cubicBezTo>
                <a:cubicBezTo>
                  <a:pt x="167658" y="6794106"/>
                  <a:pt x="161711" y="6785006"/>
                  <a:pt x="160535" y="6780725"/>
                </a:cubicBezTo>
                <a:cubicBezTo>
                  <a:pt x="163268" y="6780680"/>
                  <a:pt x="164578" y="6771195"/>
                  <a:pt x="162318" y="6767829"/>
                </a:cubicBezTo>
                <a:cubicBezTo>
                  <a:pt x="152545" y="6697090"/>
                  <a:pt x="178083" y="6736894"/>
                  <a:pt x="162771" y="6694444"/>
                </a:cubicBezTo>
                <a:cubicBezTo>
                  <a:pt x="161971" y="6687342"/>
                  <a:pt x="163342" y="6682014"/>
                  <a:pt x="165604" y="6677569"/>
                </a:cubicBezTo>
                <a:lnTo>
                  <a:pt x="171255" y="6669571"/>
                </a:lnTo>
                <a:lnTo>
                  <a:pt x="169240" y="6663304"/>
                </a:lnTo>
                <a:cubicBezTo>
                  <a:pt x="169082" y="6639651"/>
                  <a:pt x="174873" y="6632678"/>
                  <a:pt x="169039" y="6618916"/>
                </a:cubicBezTo>
                <a:cubicBezTo>
                  <a:pt x="181164" y="6598580"/>
                  <a:pt x="170248" y="6605428"/>
                  <a:pt x="168392" y="6589960"/>
                </a:cubicBezTo>
                <a:cubicBezTo>
                  <a:pt x="165975" y="6577758"/>
                  <a:pt x="161323" y="6600160"/>
                  <a:pt x="160636" y="6588200"/>
                </a:cubicBezTo>
                <a:cubicBezTo>
                  <a:pt x="163766" y="6575263"/>
                  <a:pt x="154044" y="6575871"/>
                  <a:pt x="157872" y="6562416"/>
                </a:cubicBezTo>
                <a:cubicBezTo>
                  <a:pt x="165196" y="6565685"/>
                  <a:pt x="156453" y="6535866"/>
                  <a:pt x="162851" y="6534939"/>
                </a:cubicBezTo>
                <a:cubicBezTo>
                  <a:pt x="153702" y="6523511"/>
                  <a:pt x="164973" y="6517769"/>
                  <a:pt x="162153" y="6502552"/>
                </a:cubicBezTo>
                <a:cubicBezTo>
                  <a:pt x="158692" y="6495386"/>
                  <a:pt x="158098" y="6490216"/>
                  <a:pt x="161821" y="6483172"/>
                </a:cubicBezTo>
                <a:cubicBezTo>
                  <a:pt x="144969" y="6450162"/>
                  <a:pt x="161066" y="6463202"/>
                  <a:pt x="154586" y="6432309"/>
                </a:cubicBezTo>
                <a:cubicBezTo>
                  <a:pt x="147771" y="6405695"/>
                  <a:pt x="143349" y="6375524"/>
                  <a:pt x="127078" y="6349783"/>
                </a:cubicBezTo>
                <a:cubicBezTo>
                  <a:pt x="122468" y="6345058"/>
                  <a:pt x="120723" y="6333456"/>
                  <a:pt x="123181" y="6323872"/>
                </a:cubicBezTo>
                <a:cubicBezTo>
                  <a:pt x="123604" y="6322225"/>
                  <a:pt x="124138" y="6320698"/>
                  <a:pt x="124767" y="6319343"/>
                </a:cubicBezTo>
                <a:cubicBezTo>
                  <a:pt x="122278" y="6297089"/>
                  <a:pt x="111161" y="6215694"/>
                  <a:pt x="108246" y="6190348"/>
                </a:cubicBezTo>
                <a:cubicBezTo>
                  <a:pt x="114169" y="6188296"/>
                  <a:pt x="103482" y="6175479"/>
                  <a:pt x="107279" y="6167269"/>
                </a:cubicBezTo>
                <a:cubicBezTo>
                  <a:pt x="110610" y="6161389"/>
                  <a:pt x="108145" y="6156128"/>
                  <a:pt x="107883" y="6149986"/>
                </a:cubicBezTo>
                <a:cubicBezTo>
                  <a:pt x="110502" y="6141894"/>
                  <a:pt x="105773" y="6115502"/>
                  <a:pt x="102380" y="6108622"/>
                </a:cubicBezTo>
                <a:cubicBezTo>
                  <a:pt x="90593" y="6092179"/>
                  <a:pt x="99346" y="6054816"/>
                  <a:pt x="90314" y="6041155"/>
                </a:cubicBezTo>
                <a:cubicBezTo>
                  <a:pt x="88990" y="6036198"/>
                  <a:pt x="88454" y="6031348"/>
                  <a:pt x="88409" y="6026587"/>
                </a:cubicBezTo>
                <a:lnTo>
                  <a:pt x="89403" y="6013265"/>
                </a:lnTo>
                <a:lnTo>
                  <a:pt x="91927" y="6009478"/>
                </a:lnTo>
                <a:lnTo>
                  <a:pt x="91302" y="6001336"/>
                </a:lnTo>
                <a:cubicBezTo>
                  <a:pt x="91431" y="6000558"/>
                  <a:pt x="91559" y="5999781"/>
                  <a:pt x="91687" y="5999003"/>
                </a:cubicBezTo>
                <a:cubicBezTo>
                  <a:pt x="92431" y="5994547"/>
                  <a:pt x="93080" y="5990148"/>
                  <a:pt x="93336" y="5985795"/>
                </a:cubicBezTo>
                <a:cubicBezTo>
                  <a:pt x="80676" y="5991520"/>
                  <a:pt x="93430" y="5949705"/>
                  <a:pt x="83190" y="5961758"/>
                </a:cubicBezTo>
                <a:cubicBezTo>
                  <a:pt x="82399" y="5938832"/>
                  <a:pt x="72862" y="5956319"/>
                  <a:pt x="81952" y="5928761"/>
                </a:cubicBezTo>
                <a:cubicBezTo>
                  <a:pt x="79324" y="5899676"/>
                  <a:pt x="72619" y="5823590"/>
                  <a:pt x="67420" y="5787247"/>
                </a:cubicBezTo>
                <a:cubicBezTo>
                  <a:pt x="53530" y="5750058"/>
                  <a:pt x="57730" y="5736292"/>
                  <a:pt x="50760" y="5710700"/>
                </a:cubicBezTo>
                <a:cubicBezTo>
                  <a:pt x="47368" y="5660911"/>
                  <a:pt x="30723" y="5663675"/>
                  <a:pt x="42956" y="5641754"/>
                </a:cubicBezTo>
                <a:cubicBezTo>
                  <a:pt x="39970" y="5608358"/>
                  <a:pt x="24769" y="5637338"/>
                  <a:pt x="29695" y="5602326"/>
                </a:cubicBezTo>
                <a:cubicBezTo>
                  <a:pt x="27700" y="5601239"/>
                  <a:pt x="20274" y="5573144"/>
                  <a:pt x="18841" y="5570885"/>
                </a:cubicBezTo>
                <a:lnTo>
                  <a:pt x="9977" y="5543492"/>
                </a:lnTo>
                <a:lnTo>
                  <a:pt x="5255" y="5531024"/>
                </a:lnTo>
                <a:lnTo>
                  <a:pt x="5447" y="5527845"/>
                </a:lnTo>
                <a:lnTo>
                  <a:pt x="0" y="5507724"/>
                </a:lnTo>
                <a:lnTo>
                  <a:pt x="435" y="5507045"/>
                </a:lnTo>
                <a:cubicBezTo>
                  <a:pt x="1286" y="5505065"/>
                  <a:pt x="1681" y="5502734"/>
                  <a:pt x="1128" y="5499619"/>
                </a:cubicBezTo>
                <a:cubicBezTo>
                  <a:pt x="9450" y="5498516"/>
                  <a:pt x="3652" y="5495435"/>
                  <a:pt x="1291" y="5486342"/>
                </a:cubicBezTo>
                <a:cubicBezTo>
                  <a:pt x="13688" y="5482600"/>
                  <a:pt x="2464" y="5460320"/>
                  <a:pt x="7976" y="5450755"/>
                </a:cubicBezTo>
                <a:cubicBezTo>
                  <a:pt x="5962" y="5444157"/>
                  <a:pt x="4058" y="5437113"/>
                  <a:pt x="2355" y="5429732"/>
                </a:cubicBezTo>
                <a:lnTo>
                  <a:pt x="1499" y="5370432"/>
                </a:lnTo>
                <a:lnTo>
                  <a:pt x="11483" y="5308330"/>
                </a:lnTo>
                <a:cubicBezTo>
                  <a:pt x="11701" y="5285359"/>
                  <a:pt x="15408" y="5265468"/>
                  <a:pt x="12793" y="5246026"/>
                </a:cubicBezTo>
                <a:cubicBezTo>
                  <a:pt x="15678" y="5238129"/>
                  <a:pt x="16842" y="5230685"/>
                  <a:pt x="12525" y="5223468"/>
                </a:cubicBezTo>
                <a:cubicBezTo>
                  <a:pt x="13966" y="5202031"/>
                  <a:pt x="20131" y="5196842"/>
                  <a:pt x="15322" y="5183258"/>
                </a:cubicBezTo>
                <a:cubicBezTo>
                  <a:pt x="25294" y="5171214"/>
                  <a:pt x="21488" y="5170502"/>
                  <a:pt x="18633" y="5164842"/>
                </a:cubicBezTo>
                <a:cubicBezTo>
                  <a:pt x="18565" y="5164573"/>
                  <a:pt x="18496" y="5164303"/>
                  <a:pt x="18428" y="5164034"/>
                </a:cubicBezTo>
                <a:lnTo>
                  <a:pt x="19854" y="5162388"/>
                </a:lnTo>
                <a:lnTo>
                  <a:pt x="20514" y="5158981"/>
                </a:lnTo>
                <a:lnTo>
                  <a:pt x="20089" y="5149681"/>
                </a:lnTo>
                <a:lnTo>
                  <a:pt x="19561" y="5146183"/>
                </a:lnTo>
                <a:cubicBezTo>
                  <a:pt x="19336" y="5143774"/>
                  <a:pt x="19361" y="5142173"/>
                  <a:pt x="19571" y="5141065"/>
                </a:cubicBezTo>
                <a:lnTo>
                  <a:pt x="19690" y="5140937"/>
                </a:lnTo>
                <a:cubicBezTo>
                  <a:pt x="19617" y="5139339"/>
                  <a:pt x="19544" y="5137742"/>
                  <a:pt x="19471" y="5136144"/>
                </a:cubicBezTo>
                <a:cubicBezTo>
                  <a:pt x="18832" y="5128055"/>
                  <a:pt x="17958" y="5120182"/>
                  <a:pt x="16918" y="5112689"/>
                </a:cubicBezTo>
                <a:cubicBezTo>
                  <a:pt x="23464" y="5106353"/>
                  <a:pt x="15733" y="5078666"/>
                  <a:pt x="28071" y="5081696"/>
                </a:cubicBezTo>
                <a:cubicBezTo>
                  <a:pt x="27036" y="5071588"/>
                  <a:pt x="21912" y="5065475"/>
                  <a:pt x="30005" y="5068879"/>
                </a:cubicBezTo>
                <a:cubicBezTo>
                  <a:pt x="29897" y="5065551"/>
                  <a:pt x="30585" y="5063501"/>
                  <a:pt x="31661" y="5062033"/>
                </a:cubicBezTo>
                <a:lnTo>
                  <a:pt x="32169" y="5061608"/>
                </a:lnTo>
                <a:lnTo>
                  <a:pt x="27436" y="5021480"/>
                </a:lnTo>
                <a:lnTo>
                  <a:pt x="26614" y="5013906"/>
                </a:lnTo>
                <a:lnTo>
                  <a:pt x="25056" y="5011767"/>
                </a:lnTo>
                <a:cubicBezTo>
                  <a:pt x="24110" y="5009457"/>
                  <a:pt x="23701" y="5006147"/>
                  <a:pt x="24513" y="5000592"/>
                </a:cubicBezTo>
                <a:lnTo>
                  <a:pt x="24951" y="4999307"/>
                </a:lnTo>
                <a:lnTo>
                  <a:pt x="22644" y="4990090"/>
                </a:lnTo>
                <a:cubicBezTo>
                  <a:pt x="21579" y="4987122"/>
                  <a:pt x="20222" y="4984494"/>
                  <a:pt x="18465" y="4982366"/>
                </a:cubicBezTo>
                <a:cubicBezTo>
                  <a:pt x="27858" y="4950984"/>
                  <a:pt x="19264" y="4921373"/>
                  <a:pt x="20888" y="4887310"/>
                </a:cubicBezTo>
                <a:cubicBezTo>
                  <a:pt x="17563" y="4848813"/>
                  <a:pt x="18386" y="4829570"/>
                  <a:pt x="15781" y="4807298"/>
                </a:cubicBezTo>
                <a:cubicBezTo>
                  <a:pt x="15634" y="4803627"/>
                  <a:pt x="14440" y="4773874"/>
                  <a:pt x="19649" y="4779990"/>
                </a:cubicBezTo>
                <a:cubicBezTo>
                  <a:pt x="18744" y="4746827"/>
                  <a:pt x="22869" y="4698305"/>
                  <a:pt x="21858" y="4664237"/>
                </a:cubicBezTo>
                <a:cubicBezTo>
                  <a:pt x="34232" y="4642340"/>
                  <a:pt x="11268" y="4621318"/>
                  <a:pt x="13583" y="4598607"/>
                </a:cubicBezTo>
                <a:cubicBezTo>
                  <a:pt x="2193" y="4604819"/>
                  <a:pt x="19974" y="4548010"/>
                  <a:pt x="7118" y="4546768"/>
                </a:cubicBezTo>
                <a:lnTo>
                  <a:pt x="14555" y="4522182"/>
                </a:lnTo>
                <a:lnTo>
                  <a:pt x="17290" y="4509768"/>
                </a:lnTo>
                <a:cubicBezTo>
                  <a:pt x="17884" y="4505118"/>
                  <a:pt x="18021" y="4500115"/>
                  <a:pt x="17421" y="4494586"/>
                </a:cubicBezTo>
                <a:cubicBezTo>
                  <a:pt x="12327" y="4480984"/>
                  <a:pt x="18571" y="4459805"/>
                  <a:pt x="18193" y="4440649"/>
                </a:cubicBezTo>
                <a:lnTo>
                  <a:pt x="16616" y="4431853"/>
                </a:lnTo>
                <a:lnTo>
                  <a:pt x="19246" y="4403141"/>
                </a:lnTo>
                <a:cubicBezTo>
                  <a:pt x="19372" y="4387638"/>
                  <a:pt x="19497" y="4372134"/>
                  <a:pt x="19623" y="4356631"/>
                </a:cubicBezTo>
                <a:cubicBezTo>
                  <a:pt x="19508" y="4349062"/>
                  <a:pt x="15847" y="4339045"/>
                  <a:pt x="20293" y="4339937"/>
                </a:cubicBezTo>
                <a:lnTo>
                  <a:pt x="18752" y="4331435"/>
                </a:lnTo>
                <a:cubicBezTo>
                  <a:pt x="19520" y="4328277"/>
                  <a:pt x="24070" y="4324711"/>
                  <a:pt x="24901" y="4320990"/>
                </a:cubicBezTo>
                <a:lnTo>
                  <a:pt x="23734" y="4309111"/>
                </a:lnTo>
                <a:cubicBezTo>
                  <a:pt x="24423" y="4299527"/>
                  <a:pt x="28090" y="4271878"/>
                  <a:pt x="29040" y="4263489"/>
                </a:cubicBezTo>
                <a:cubicBezTo>
                  <a:pt x="29169" y="4261918"/>
                  <a:pt x="29300" y="4260346"/>
                  <a:pt x="29429" y="4258775"/>
                </a:cubicBezTo>
                <a:lnTo>
                  <a:pt x="33702" y="4248512"/>
                </a:lnTo>
                <a:cubicBezTo>
                  <a:pt x="36933" y="4241044"/>
                  <a:pt x="39109" y="4235167"/>
                  <a:pt x="37356" y="4228644"/>
                </a:cubicBezTo>
                <a:cubicBezTo>
                  <a:pt x="41530" y="4217526"/>
                  <a:pt x="53227" y="4209759"/>
                  <a:pt x="50107" y="4193665"/>
                </a:cubicBezTo>
                <a:cubicBezTo>
                  <a:pt x="55406" y="4198550"/>
                  <a:pt x="50749" y="4175793"/>
                  <a:pt x="56192" y="4173105"/>
                </a:cubicBezTo>
                <a:cubicBezTo>
                  <a:pt x="60575" y="4171863"/>
                  <a:pt x="60184" y="4164671"/>
                  <a:pt x="61800" y="4159194"/>
                </a:cubicBezTo>
                <a:cubicBezTo>
                  <a:pt x="66276" y="4155290"/>
                  <a:pt x="70363" y="4127730"/>
                  <a:pt x="69720" y="4118135"/>
                </a:cubicBezTo>
                <a:cubicBezTo>
                  <a:pt x="65265" y="4091091"/>
                  <a:pt x="83289" y="4069336"/>
                  <a:pt x="80190" y="4047713"/>
                </a:cubicBezTo>
                <a:cubicBezTo>
                  <a:pt x="84682" y="4020435"/>
                  <a:pt x="92089" y="3998420"/>
                  <a:pt x="96666" y="3980780"/>
                </a:cubicBezTo>
                <a:cubicBezTo>
                  <a:pt x="98580" y="3977851"/>
                  <a:pt x="106155" y="3945259"/>
                  <a:pt x="107651" y="3941872"/>
                </a:cubicBezTo>
                <a:cubicBezTo>
                  <a:pt x="111761" y="3922504"/>
                  <a:pt x="112043" y="3930219"/>
                  <a:pt x="118444" y="3897465"/>
                </a:cubicBezTo>
                <a:cubicBezTo>
                  <a:pt x="124996" y="3869981"/>
                  <a:pt x="127657" y="3841768"/>
                  <a:pt x="134545" y="3811132"/>
                </a:cubicBezTo>
                <a:cubicBezTo>
                  <a:pt x="143817" y="3778601"/>
                  <a:pt x="141464" y="3759343"/>
                  <a:pt x="145381" y="3746540"/>
                </a:cubicBezTo>
                <a:cubicBezTo>
                  <a:pt x="156739" y="3719637"/>
                  <a:pt x="147664" y="3711291"/>
                  <a:pt x="146587" y="3670275"/>
                </a:cubicBezTo>
                <a:cubicBezTo>
                  <a:pt x="154134" y="3638754"/>
                  <a:pt x="151397" y="3605028"/>
                  <a:pt x="165690" y="3580981"/>
                </a:cubicBezTo>
                <a:cubicBezTo>
                  <a:pt x="164433" y="3577837"/>
                  <a:pt x="163639" y="3574469"/>
                  <a:pt x="163175" y="3570960"/>
                </a:cubicBezTo>
                <a:lnTo>
                  <a:pt x="162665" y="3560693"/>
                </a:lnTo>
                <a:lnTo>
                  <a:pt x="163299" y="3559743"/>
                </a:lnTo>
                <a:cubicBezTo>
                  <a:pt x="165039" y="3554949"/>
                  <a:pt x="165246" y="3551528"/>
                  <a:pt x="164777" y="3548721"/>
                </a:cubicBezTo>
                <a:lnTo>
                  <a:pt x="163708" y="3545693"/>
                </a:lnTo>
                <a:lnTo>
                  <a:pt x="164286" y="3537938"/>
                </a:lnTo>
                <a:cubicBezTo>
                  <a:pt x="164273" y="3532672"/>
                  <a:pt x="164261" y="3527407"/>
                  <a:pt x="164247" y="3522141"/>
                </a:cubicBezTo>
                <a:lnTo>
                  <a:pt x="165343" y="3519672"/>
                </a:lnTo>
                <a:lnTo>
                  <a:pt x="167001" y="3496604"/>
                </a:lnTo>
                <a:lnTo>
                  <a:pt x="167547" y="3496517"/>
                </a:lnTo>
                <a:cubicBezTo>
                  <a:pt x="168811" y="3495796"/>
                  <a:pt x="169814" y="3494272"/>
                  <a:pt x="170301" y="3491023"/>
                </a:cubicBezTo>
                <a:cubicBezTo>
                  <a:pt x="177219" y="3499391"/>
                  <a:pt x="173541" y="3490314"/>
                  <a:pt x="174371" y="3479998"/>
                </a:cubicBezTo>
                <a:cubicBezTo>
                  <a:pt x="185299" y="3490692"/>
                  <a:pt x="183023" y="3459350"/>
                  <a:pt x="190228" y="3457434"/>
                </a:cubicBezTo>
                <a:cubicBezTo>
                  <a:pt x="190591" y="3449617"/>
                  <a:pt x="191174" y="3441542"/>
                  <a:pt x="192016" y="3433411"/>
                </a:cubicBezTo>
                <a:lnTo>
                  <a:pt x="192663" y="3428691"/>
                </a:lnTo>
                <a:cubicBezTo>
                  <a:pt x="192706" y="3428676"/>
                  <a:pt x="192750" y="3428659"/>
                  <a:pt x="192793" y="3428643"/>
                </a:cubicBezTo>
                <a:cubicBezTo>
                  <a:pt x="193186" y="3427720"/>
                  <a:pt x="193494" y="3426206"/>
                  <a:pt x="193710" y="3423760"/>
                </a:cubicBezTo>
                <a:cubicBezTo>
                  <a:pt x="193753" y="3422535"/>
                  <a:pt x="193797" y="3421310"/>
                  <a:pt x="193839" y="3420085"/>
                </a:cubicBezTo>
                <a:lnTo>
                  <a:pt x="195094" y="3410930"/>
                </a:lnTo>
                <a:lnTo>
                  <a:pt x="196311" y="3408092"/>
                </a:lnTo>
                <a:lnTo>
                  <a:pt x="197928" y="3407419"/>
                </a:lnTo>
                <a:cubicBezTo>
                  <a:pt x="197912" y="3407119"/>
                  <a:pt x="197897" y="3406820"/>
                  <a:pt x="197881" y="3406520"/>
                </a:cubicBezTo>
                <a:cubicBezTo>
                  <a:pt x="196231" y="3399306"/>
                  <a:pt x="192821" y="3396220"/>
                  <a:pt x="204222" y="3391015"/>
                </a:cubicBezTo>
                <a:cubicBezTo>
                  <a:pt x="202162" y="3374996"/>
                  <a:pt x="208811" y="3373934"/>
                  <a:pt x="213950" y="3354361"/>
                </a:cubicBezTo>
                <a:cubicBezTo>
                  <a:pt x="211218" y="3344737"/>
                  <a:pt x="213619" y="3338360"/>
                  <a:pt x="217699" y="3332639"/>
                </a:cubicBezTo>
                <a:cubicBezTo>
                  <a:pt x="218717" y="3312409"/>
                  <a:pt x="225688" y="3295747"/>
                  <a:pt x="229963" y="3273935"/>
                </a:cubicBezTo>
                <a:cubicBezTo>
                  <a:pt x="228293" y="3248488"/>
                  <a:pt x="239257" y="3238943"/>
                  <a:pt x="243785" y="3215621"/>
                </a:cubicBezTo>
                <a:cubicBezTo>
                  <a:pt x="237893" y="3192522"/>
                  <a:pt x="253940" y="3201000"/>
                  <a:pt x="259175" y="3189909"/>
                </a:cubicBezTo>
                <a:lnTo>
                  <a:pt x="259988" y="3186579"/>
                </a:lnTo>
                <a:lnTo>
                  <a:pt x="259980" y="3177264"/>
                </a:lnTo>
                <a:lnTo>
                  <a:pt x="259609" y="3173723"/>
                </a:lnTo>
                <a:cubicBezTo>
                  <a:pt x="259490" y="3171299"/>
                  <a:pt x="259588" y="3169704"/>
                  <a:pt x="259848" y="3168622"/>
                </a:cubicBezTo>
                <a:lnTo>
                  <a:pt x="259971" y="3168508"/>
                </a:lnTo>
                <a:cubicBezTo>
                  <a:pt x="259969" y="3166907"/>
                  <a:pt x="259968" y="3165307"/>
                  <a:pt x="259966" y="3163706"/>
                </a:cubicBezTo>
                <a:cubicBezTo>
                  <a:pt x="259691" y="3155577"/>
                  <a:pt x="259171" y="3147642"/>
                  <a:pt x="258467" y="3140064"/>
                </a:cubicBezTo>
                <a:cubicBezTo>
                  <a:pt x="265286" y="3134408"/>
                  <a:pt x="258805" y="3106027"/>
                  <a:pt x="270990" y="3110288"/>
                </a:cubicBezTo>
                <a:cubicBezTo>
                  <a:pt x="270407" y="3100106"/>
                  <a:pt x="265565" y="3093497"/>
                  <a:pt x="273494" y="3097704"/>
                </a:cubicBezTo>
                <a:cubicBezTo>
                  <a:pt x="273534" y="3094376"/>
                  <a:pt x="274313" y="3092401"/>
                  <a:pt x="275456" y="3091047"/>
                </a:cubicBezTo>
                <a:lnTo>
                  <a:pt x="275980" y="3090672"/>
                </a:lnTo>
                <a:lnTo>
                  <a:pt x="274486" y="3068004"/>
                </a:lnTo>
                <a:lnTo>
                  <a:pt x="275226" y="3065087"/>
                </a:lnTo>
                <a:lnTo>
                  <a:pt x="273050" y="3050191"/>
                </a:lnTo>
                <a:cubicBezTo>
                  <a:pt x="272889" y="3047647"/>
                  <a:pt x="272728" y="3045103"/>
                  <a:pt x="272566" y="3042559"/>
                </a:cubicBezTo>
                <a:lnTo>
                  <a:pt x="271107" y="3040271"/>
                </a:lnTo>
                <a:cubicBezTo>
                  <a:pt x="270265" y="3037872"/>
                  <a:pt x="270006" y="3034528"/>
                  <a:pt x="271065" y="3029072"/>
                </a:cubicBezTo>
                <a:lnTo>
                  <a:pt x="271558" y="3027835"/>
                </a:lnTo>
                <a:cubicBezTo>
                  <a:pt x="270688" y="3024705"/>
                  <a:pt x="268559" y="2982922"/>
                  <a:pt x="268717" y="2964245"/>
                </a:cubicBezTo>
                <a:cubicBezTo>
                  <a:pt x="279502" y="2933904"/>
                  <a:pt x="269365" y="2949568"/>
                  <a:pt x="272511" y="2915772"/>
                </a:cubicBezTo>
                <a:cubicBezTo>
                  <a:pt x="272017" y="2877552"/>
                  <a:pt x="270125" y="2850992"/>
                  <a:pt x="270356" y="2825842"/>
                </a:cubicBezTo>
                <a:cubicBezTo>
                  <a:pt x="269433" y="2814032"/>
                  <a:pt x="268938" y="2727859"/>
                  <a:pt x="273897" y="2734957"/>
                </a:cubicBezTo>
                <a:cubicBezTo>
                  <a:pt x="264242" y="2698391"/>
                  <a:pt x="277769" y="2677127"/>
                  <a:pt x="274458" y="2636572"/>
                </a:cubicBezTo>
                <a:cubicBezTo>
                  <a:pt x="287792" y="2615986"/>
                  <a:pt x="275829" y="2626668"/>
                  <a:pt x="279157" y="2604260"/>
                </a:cubicBezTo>
                <a:cubicBezTo>
                  <a:pt x="279270" y="2587221"/>
                  <a:pt x="288019" y="2599786"/>
                  <a:pt x="288131" y="2582747"/>
                </a:cubicBezTo>
                <a:cubicBezTo>
                  <a:pt x="260352" y="2545890"/>
                  <a:pt x="290145" y="2525479"/>
                  <a:pt x="282516" y="2478755"/>
                </a:cubicBezTo>
                <a:lnTo>
                  <a:pt x="287359" y="2451804"/>
                </a:lnTo>
                <a:cubicBezTo>
                  <a:pt x="285426" y="2443087"/>
                  <a:pt x="285710" y="2414879"/>
                  <a:pt x="289577" y="2408801"/>
                </a:cubicBezTo>
                <a:cubicBezTo>
                  <a:pt x="290424" y="2402768"/>
                  <a:pt x="289064" y="2396183"/>
                  <a:pt x="293203" y="2392670"/>
                </a:cubicBezTo>
                <a:cubicBezTo>
                  <a:pt x="295637" y="2379564"/>
                  <a:pt x="301233" y="2349549"/>
                  <a:pt x="304183" y="2330165"/>
                </a:cubicBezTo>
                <a:cubicBezTo>
                  <a:pt x="298973" y="2319718"/>
                  <a:pt x="309550" y="2303314"/>
                  <a:pt x="310900" y="2276363"/>
                </a:cubicBezTo>
                <a:cubicBezTo>
                  <a:pt x="304874" y="2264930"/>
                  <a:pt x="311891" y="2258198"/>
                  <a:pt x="303909" y="2236310"/>
                </a:cubicBezTo>
                <a:cubicBezTo>
                  <a:pt x="304734" y="2235412"/>
                  <a:pt x="305502" y="2234293"/>
                  <a:pt x="306187" y="2232984"/>
                </a:cubicBezTo>
                <a:cubicBezTo>
                  <a:pt x="310170" y="2225381"/>
                  <a:pt x="310605" y="2213194"/>
                  <a:pt x="307158" y="2205763"/>
                </a:cubicBezTo>
                <a:cubicBezTo>
                  <a:pt x="296601" y="2170883"/>
                  <a:pt x="306474" y="2175442"/>
                  <a:pt x="304860" y="2145703"/>
                </a:cubicBezTo>
                <a:cubicBezTo>
                  <a:pt x="304314" y="2112090"/>
                  <a:pt x="314083" y="2134724"/>
                  <a:pt x="304273" y="2092533"/>
                </a:cubicBezTo>
                <a:cubicBezTo>
                  <a:pt x="308983" y="2088154"/>
                  <a:pt x="303590" y="2066396"/>
                  <a:pt x="301642" y="2057359"/>
                </a:cubicBezTo>
                <a:cubicBezTo>
                  <a:pt x="301720" y="2041038"/>
                  <a:pt x="313213" y="2032807"/>
                  <a:pt x="306736" y="2016105"/>
                </a:cubicBezTo>
                <a:cubicBezTo>
                  <a:pt x="312847" y="2019262"/>
                  <a:pt x="310007" y="1975377"/>
                  <a:pt x="316234" y="1983129"/>
                </a:cubicBezTo>
                <a:cubicBezTo>
                  <a:pt x="322177" y="1972692"/>
                  <a:pt x="313034" y="1967129"/>
                  <a:pt x="318238" y="1956745"/>
                </a:cubicBezTo>
                <a:cubicBezTo>
                  <a:pt x="319718" y="1944884"/>
                  <a:pt x="311423" y="1963350"/>
                  <a:pt x="311341" y="1950160"/>
                </a:cubicBezTo>
                <a:lnTo>
                  <a:pt x="323556" y="1879546"/>
                </a:lnTo>
                <a:cubicBezTo>
                  <a:pt x="320263" y="1869846"/>
                  <a:pt x="322312" y="1862247"/>
                  <a:pt x="326085" y="1854893"/>
                </a:cubicBezTo>
                <a:cubicBezTo>
                  <a:pt x="325955" y="1832625"/>
                  <a:pt x="332007" y="1812578"/>
                  <a:pt x="335058" y="1787684"/>
                </a:cubicBezTo>
                <a:cubicBezTo>
                  <a:pt x="331933" y="1760490"/>
                  <a:pt x="342400" y="1747069"/>
                  <a:pt x="345620" y="1720464"/>
                </a:cubicBezTo>
                <a:cubicBezTo>
                  <a:pt x="337355" y="1693643"/>
                  <a:pt x="360215" y="1703686"/>
                  <a:pt x="360760" y="1681196"/>
                </a:cubicBezTo>
                <a:cubicBezTo>
                  <a:pt x="353923" y="1644243"/>
                  <a:pt x="368449" y="1682451"/>
                  <a:pt x="368483" y="1625881"/>
                </a:cubicBezTo>
                <a:cubicBezTo>
                  <a:pt x="367181" y="1622619"/>
                  <a:pt x="369088" y="1615868"/>
                  <a:pt x="371077" y="1616704"/>
                </a:cubicBezTo>
                <a:cubicBezTo>
                  <a:pt x="371005" y="1604306"/>
                  <a:pt x="384453" y="1569256"/>
                  <a:pt x="383008" y="1551493"/>
                </a:cubicBezTo>
                <a:cubicBezTo>
                  <a:pt x="390598" y="1517303"/>
                  <a:pt x="381821" y="1500132"/>
                  <a:pt x="384834" y="1475233"/>
                </a:cubicBezTo>
                <a:cubicBezTo>
                  <a:pt x="393221" y="1446677"/>
                  <a:pt x="400498" y="1430031"/>
                  <a:pt x="418371" y="1380155"/>
                </a:cubicBezTo>
                <a:lnTo>
                  <a:pt x="469641" y="1210871"/>
                </a:lnTo>
                <a:cubicBezTo>
                  <a:pt x="507460" y="1148093"/>
                  <a:pt x="486915" y="1066841"/>
                  <a:pt x="489701" y="1028427"/>
                </a:cubicBezTo>
                <a:cubicBezTo>
                  <a:pt x="478454" y="1012506"/>
                  <a:pt x="490925" y="999600"/>
                  <a:pt x="486354" y="980383"/>
                </a:cubicBezTo>
                <a:cubicBezTo>
                  <a:pt x="483880" y="937629"/>
                  <a:pt x="471099" y="895192"/>
                  <a:pt x="479762" y="839699"/>
                </a:cubicBezTo>
                <a:cubicBezTo>
                  <a:pt x="444550" y="814685"/>
                  <a:pt x="465776" y="749644"/>
                  <a:pt x="445664" y="696545"/>
                </a:cubicBezTo>
                <a:cubicBezTo>
                  <a:pt x="441558" y="665722"/>
                  <a:pt x="459046" y="617297"/>
                  <a:pt x="440047" y="606615"/>
                </a:cubicBezTo>
                <a:cubicBezTo>
                  <a:pt x="451675" y="592509"/>
                  <a:pt x="432892" y="579307"/>
                  <a:pt x="431225" y="563889"/>
                </a:cubicBezTo>
                <a:cubicBezTo>
                  <a:pt x="438618" y="551582"/>
                  <a:pt x="432225" y="545475"/>
                  <a:pt x="430803" y="534294"/>
                </a:cubicBezTo>
                <a:cubicBezTo>
                  <a:pt x="435364" y="529230"/>
                  <a:pt x="435126" y="519767"/>
                  <a:pt x="429777" y="516548"/>
                </a:cubicBezTo>
                <a:cubicBezTo>
                  <a:pt x="417444" y="521116"/>
                  <a:pt x="423596" y="488251"/>
                  <a:pt x="415090" y="485808"/>
                </a:cubicBezTo>
                <a:cubicBezTo>
                  <a:pt x="413316" y="466733"/>
                  <a:pt x="424116" y="383903"/>
                  <a:pt x="410499" y="369873"/>
                </a:cubicBezTo>
                <a:cubicBezTo>
                  <a:pt x="404034" y="331308"/>
                  <a:pt x="425696" y="275570"/>
                  <a:pt x="425314" y="259180"/>
                </a:cubicBezTo>
                <a:cubicBezTo>
                  <a:pt x="450188" y="242918"/>
                  <a:pt x="384634" y="163766"/>
                  <a:pt x="383240" y="94173"/>
                </a:cubicBezTo>
                <a:cubicBezTo>
                  <a:pt x="385641" y="84795"/>
                  <a:pt x="385609" y="79782"/>
                  <a:pt x="379938" y="77267"/>
                </a:cubicBezTo>
                <a:cubicBezTo>
                  <a:pt x="378301" y="68220"/>
                  <a:pt x="376144" y="54774"/>
                  <a:pt x="373430" y="3885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E3C55F4-9359-1D42-F1D3-2F998AEA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400" y="268406"/>
            <a:ext cx="5287370" cy="913455"/>
          </a:xfrm>
        </p:spPr>
        <p:txBody>
          <a:bodyPr>
            <a:normAutofit/>
          </a:bodyPr>
          <a:lstStyle/>
          <a:p>
            <a:r>
              <a:rPr lang="fi-FI"/>
              <a:t>Mitä stenttaus on?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BBF27C0C-80E5-AC81-C8F2-5A43203742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06" t="425" r="3101" b="2034"/>
          <a:stretch>
            <a:fillRect/>
          </a:stretch>
        </p:blipFill>
        <p:spPr>
          <a:xfrm>
            <a:off x="1006121" y="10982"/>
            <a:ext cx="2786661" cy="6849236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D096F62-9766-705A-8D09-74302CB96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7968" y="1181894"/>
            <a:ext cx="6163100" cy="539846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2400" dirty="0"/>
              <a:t>Virtsajohdinstentti = virtsajohtimeen asetettava (ontto) putki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/>
              <a:t>Päissä saparot, jotka pitää putkea paikallaan</a:t>
            </a:r>
          </a:p>
          <a:p>
            <a:r>
              <a:rPr lang="fi-FI" sz="2400" dirty="0"/>
              <a:t>Tuetaan virtsankulku munuaisesta rakkoon, kun virtsankulku on estynyt</a:t>
            </a:r>
          </a:p>
          <a:p>
            <a:r>
              <a:rPr lang="fi-FI" sz="2400" dirty="0"/>
              <a:t>Syitä virtsankulun estymiselle esim. </a:t>
            </a:r>
            <a:r>
              <a:rPr lang="fi-FI" sz="2400" b="1" dirty="0"/>
              <a:t>virtsatiekivet</a:t>
            </a:r>
            <a:r>
              <a:rPr lang="fi-FI" sz="2400"/>
              <a:t>, kasvaimet, striktuurat</a:t>
            </a:r>
            <a:r>
              <a:rPr lang="fi-FI" sz="2400" baseline="30000"/>
              <a:t>2</a:t>
            </a:r>
            <a:r>
              <a:rPr lang="fi-FI" sz="2400"/>
              <a:t>, raskaus</a:t>
            </a:r>
            <a:r>
              <a:rPr lang="fi-FI" sz="2400" baseline="30000"/>
              <a:t>3</a:t>
            </a:r>
          </a:p>
          <a:p>
            <a:r>
              <a:rPr lang="fi-FI" sz="2400" dirty="0"/>
              <a:t>Kun virtsajohtimessa on virtsankulun estävä kivi, syntyy potilaalle kipua ja epämukavaa oloa</a:t>
            </a:r>
          </a:p>
          <a:p>
            <a:r>
              <a:rPr lang="fi-FI" sz="2400" err="1"/>
              <a:t>Stenttaus</a:t>
            </a:r>
            <a:r>
              <a:rPr lang="fi-FI" sz="2400" dirty="0"/>
              <a:t> voi edesauttaa kiven poistoa leikkaussalissa</a:t>
            </a:r>
          </a:p>
          <a:p>
            <a:endParaRPr lang="fi-FI" sz="170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357D3B4C-A3C0-066F-2536-0B1150A0320E}"/>
              </a:ext>
            </a:extLst>
          </p:cNvPr>
          <p:cNvSpPr txBox="1"/>
          <p:nvPr/>
        </p:nvSpPr>
        <p:spPr>
          <a:xfrm>
            <a:off x="630" y="-1875"/>
            <a:ext cx="175914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fi-FI" sz="1200" dirty="0"/>
              <a:t>Kuva1: </a:t>
            </a:r>
            <a:r>
              <a:rPr lang="fi-FI" sz="1200"/>
              <a:t>Dr Arif Demirbas</a:t>
            </a:r>
          </a:p>
        </p:txBody>
      </p:sp>
    </p:spTree>
    <p:extLst>
      <p:ext uri="{BB962C8B-B14F-4D97-AF65-F5344CB8AC3E}">
        <p14:creationId xmlns:p14="http://schemas.microsoft.com/office/powerpoint/2010/main" val="237531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4697CDA-BDB7-4883-B48B-1D4EDB2F0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1026190-6B62-46DB-B5FF-9E0FF9BDC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6DA0389-D66E-4727-8EFB-E60E6C412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4693" y="870265"/>
            <a:ext cx="9662615" cy="1603018"/>
          </a:xfrm>
          <a:custGeom>
            <a:avLst/>
            <a:gdLst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4055448 w 9662615"/>
              <a:gd name="connsiteY72" fmla="*/ 1528913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86537 w 9662615"/>
              <a:gd name="connsiteY72" fmla="*/ 1523612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30805 w 9662615"/>
              <a:gd name="connsiteY81" fmla="*/ 1542521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30805 w 9662615"/>
              <a:gd name="connsiteY81" fmla="*/ 1542521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91676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30805 w 9662615"/>
              <a:gd name="connsiteY81" fmla="*/ 1542521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91676 w 9662615"/>
              <a:gd name="connsiteY91" fmla="*/ 1500859 h 1583140"/>
              <a:gd name="connsiteX92" fmla="*/ 2378036 w 9662615"/>
              <a:gd name="connsiteY92" fmla="*/ 1520645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94469 w 9662615"/>
              <a:gd name="connsiteY66" fmla="*/ 1551958 h 1587534"/>
              <a:gd name="connsiteX67" fmla="*/ 4671940 w 9662615"/>
              <a:gd name="connsiteY67" fmla="*/ 1547617 h 1587534"/>
              <a:gd name="connsiteX68" fmla="*/ 4589320 w 9662615"/>
              <a:gd name="connsiteY68" fmla="*/ 1534660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94469 w 9662615"/>
              <a:gd name="connsiteY66" fmla="*/ 1551958 h 1587534"/>
              <a:gd name="connsiteX67" fmla="*/ 4671940 w 9662615"/>
              <a:gd name="connsiteY67" fmla="*/ 1547617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94469 w 9662615"/>
              <a:gd name="connsiteY66" fmla="*/ 1551958 h 1587534"/>
              <a:gd name="connsiteX67" fmla="*/ 4603028 w 9662615"/>
              <a:gd name="connsiteY67" fmla="*/ 1568821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62664 w 9662615"/>
              <a:gd name="connsiteY66" fmla="*/ 1573162 h 1587534"/>
              <a:gd name="connsiteX67" fmla="*/ 4603028 w 9662615"/>
              <a:gd name="connsiteY67" fmla="*/ 1568821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921303 w 9662615"/>
              <a:gd name="connsiteY56" fmla="*/ 1575379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62664 w 9662615"/>
              <a:gd name="connsiteY66" fmla="*/ 1573162 h 1587534"/>
              <a:gd name="connsiteX67" fmla="*/ 4603028 w 9662615"/>
              <a:gd name="connsiteY67" fmla="*/ 1568821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082104 w 9662615"/>
              <a:gd name="connsiteY49" fmla="*/ 1547781 h 1598136"/>
              <a:gd name="connsiteX50" fmla="*/ 5059484 w 9662615"/>
              <a:gd name="connsiteY50" fmla="*/ 1546802 h 1598136"/>
              <a:gd name="connsiteX51" fmla="*/ 5050958 w 9662615"/>
              <a:gd name="connsiteY51" fmla="*/ 1545776 h 1598136"/>
              <a:gd name="connsiteX52" fmla="*/ 5038524 w 9662615"/>
              <a:gd name="connsiteY52" fmla="*/ 1545675 h 1598136"/>
              <a:gd name="connsiteX53" fmla="*/ 5038223 w 9662615"/>
              <a:gd name="connsiteY53" fmla="*/ 1545881 h 1598136"/>
              <a:gd name="connsiteX54" fmla="*/ 5026564 w 9662615"/>
              <a:gd name="connsiteY54" fmla="*/ 1545376 h 1598136"/>
              <a:gd name="connsiteX55" fmla="*/ 4969433 w 9662615"/>
              <a:gd name="connsiteY55" fmla="*/ 1540263 h 1598136"/>
              <a:gd name="connsiteX56" fmla="*/ 4921303 w 9662615"/>
              <a:gd name="connsiteY56" fmla="*/ 1575379 h 1598136"/>
              <a:gd name="connsiteX57" fmla="*/ 4863775 w 9662615"/>
              <a:gd name="connsiteY57" fmla="*/ 1562633 h 1598136"/>
              <a:gd name="connsiteX58" fmla="*/ 4847242 w 9662615"/>
              <a:gd name="connsiteY58" fmla="*/ 1565435 h 1598136"/>
              <a:gd name="connsiteX59" fmla="*/ 4856839 w 9662615"/>
              <a:gd name="connsiteY59" fmla="*/ 1598136 h 1598136"/>
              <a:gd name="connsiteX60" fmla="*/ 4791466 w 9662615"/>
              <a:gd name="connsiteY60" fmla="*/ 1561324 h 1598136"/>
              <a:gd name="connsiteX61" fmla="*/ 4784247 w 9662615"/>
              <a:gd name="connsiteY61" fmla="*/ 1562342 h 1598136"/>
              <a:gd name="connsiteX62" fmla="*/ 4748477 w 9662615"/>
              <a:gd name="connsiteY62" fmla="*/ 1556925 h 1598136"/>
              <a:gd name="connsiteX63" fmla="*/ 4730033 w 9662615"/>
              <a:gd name="connsiteY63" fmla="*/ 1555274 h 1598136"/>
              <a:gd name="connsiteX64" fmla="*/ 4724747 w 9662615"/>
              <a:gd name="connsiteY64" fmla="*/ 1552439 h 1598136"/>
              <a:gd name="connsiteX65" fmla="*/ 4697562 w 9662615"/>
              <a:gd name="connsiteY65" fmla="*/ 1551206 h 1598136"/>
              <a:gd name="connsiteX66" fmla="*/ 4662664 w 9662615"/>
              <a:gd name="connsiteY66" fmla="*/ 1573162 h 1598136"/>
              <a:gd name="connsiteX67" fmla="*/ 4603028 w 9662615"/>
              <a:gd name="connsiteY67" fmla="*/ 1568821 h 1598136"/>
              <a:gd name="connsiteX68" fmla="*/ 4541612 w 9662615"/>
              <a:gd name="connsiteY68" fmla="*/ 1545262 h 1598136"/>
              <a:gd name="connsiteX69" fmla="*/ 4422155 w 9662615"/>
              <a:gd name="connsiteY69" fmla="*/ 1542059 h 1598136"/>
              <a:gd name="connsiteX70" fmla="*/ 4221826 w 9662615"/>
              <a:gd name="connsiteY70" fmla="*/ 1508923 h 1598136"/>
              <a:gd name="connsiteX71" fmla="*/ 4096601 w 9662615"/>
              <a:gd name="connsiteY71" fmla="*/ 1521563 h 1598136"/>
              <a:gd name="connsiteX72" fmla="*/ 3970635 w 9662615"/>
              <a:gd name="connsiteY72" fmla="*/ 1544815 h 1598136"/>
              <a:gd name="connsiteX73" fmla="*/ 3833906 w 9662615"/>
              <a:gd name="connsiteY73" fmla="*/ 1516637 h 1598136"/>
              <a:gd name="connsiteX74" fmla="*/ 3696258 w 9662615"/>
              <a:gd name="connsiteY74" fmla="*/ 1537563 h 1598136"/>
              <a:gd name="connsiteX75" fmla="*/ 3594070 w 9662615"/>
              <a:gd name="connsiteY75" fmla="*/ 1509422 h 1598136"/>
              <a:gd name="connsiteX76" fmla="*/ 3565233 w 9662615"/>
              <a:gd name="connsiteY76" fmla="*/ 1515122 h 1598136"/>
              <a:gd name="connsiteX77" fmla="*/ 3560267 w 9662615"/>
              <a:gd name="connsiteY77" fmla="*/ 1516288 h 1598136"/>
              <a:gd name="connsiteX78" fmla="*/ 3540258 w 9662615"/>
              <a:gd name="connsiteY78" fmla="*/ 1516976 h 1598136"/>
              <a:gd name="connsiteX79" fmla="*/ 3534780 w 9662615"/>
              <a:gd name="connsiteY79" fmla="*/ 1522141 h 1598136"/>
              <a:gd name="connsiteX80" fmla="*/ 3504783 w 9662615"/>
              <a:gd name="connsiteY80" fmla="*/ 1526739 h 1598136"/>
              <a:gd name="connsiteX81" fmla="*/ 3430805 w 9662615"/>
              <a:gd name="connsiteY81" fmla="*/ 1542521 h 1598136"/>
              <a:gd name="connsiteX82" fmla="*/ 3292707 w 9662615"/>
              <a:gd name="connsiteY82" fmla="*/ 1520490 h 1598136"/>
              <a:gd name="connsiteX83" fmla="*/ 3187872 w 9662615"/>
              <a:gd name="connsiteY83" fmla="*/ 1519991 h 1598136"/>
              <a:gd name="connsiteX84" fmla="*/ 3148026 w 9662615"/>
              <a:gd name="connsiteY84" fmla="*/ 1524777 h 1598136"/>
              <a:gd name="connsiteX85" fmla="*/ 3092394 w 9662615"/>
              <a:gd name="connsiteY85" fmla="*/ 1528115 h 1598136"/>
              <a:gd name="connsiteX86" fmla="*/ 2994200 w 9662615"/>
              <a:gd name="connsiteY86" fmla="*/ 1537857 h 1598136"/>
              <a:gd name="connsiteX87" fmla="*/ 2862301 w 9662615"/>
              <a:gd name="connsiteY87" fmla="*/ 1544250 h 1598136"/>
              <a:gd name="connsiteX88" fmla="*/ 2766335 w 9662615"/>
              <a:gd name="connsiteY88" fmla="*/ 1527662 h 1598136"/>
              <a:gd name="connsiteX89" fmla="*/ 2757836 w 9662615"/>
              <a:gd name="connsiteY89" fmla="*/ 1531371 h 1598136"/>
              <a:gd name="connsiteX90" fmla="*/ 2691555 w 9662615"/>
              <a:gd name="connsiteY90" fmla="*/ 1530283 h 1598136"/>
              <a:gd name="connsiteX91" fmla="*/ 2491676 w 9662615"/>
              <a:gd name="connsiteY91" fmla="*/ 1500859 h 1598136"/>
              <a:gd name="connsiteX92" fmla="*/ 2378036 w 9662615"/>
              <a:gd name="connsiteY92" fmla="*/ 1520645 h 1598136"/>
              <a:gd name="connsiteX93" fmla="*/ 2284269 w 9662615"/>
              <a:gd name="connsiteY93" fmla="*/ 1503068 h 1598136"/>
              <a:gd name="connsiteX94" fmla="*/ 2207104 w 9662615"/>
              <a:gd name="connsiteY94" fmla="*/ 1508888 h 1598136"/>
              <a:gd name="connsiteX95" fmla="*/ 2149226 w 9662615"/>
              <a:gd name="connsiteY95" fmla="*/ 1523409 h 1598136"/>
              <a:gd name="connsiteX96" fmla="*/ 2084783 w 9662615"/>
              <a:gd name="connsiteY96" fmla="*/ 1524245 h 1598136"/>
              <a:gd name="connsiteX97" fmla="*/ 2070075 w 9662615"/>
              <a:gd name="connsiteY97" fmla="*/ 1511285 h 1598136"/>
              <a:gd name="connsiteX98" fmla="*/ 2001057 w 9662615"/>
              <a:gd name="connsiteY98" fmla="*/ 1516449 h 1598136"/>
              <a:gd name="connsiteX99" fmla="*/ 1896330 w 9662615"/>
              <a:gd name="connsiteY99" fmla="*/ 1525725 h 1598136"/>
              <a:gd name="connsiteX100" fmla="*/ 1835994 w 9662615"/>
              <a:gd name="connsiteY100" fmla="*/ 1527678 h 1598136"/>
              <a:gd name="connsiteX101" fmla="*/ 1671119 w 9662615"/>
              <a:gd name="connsiteY101" fmla="*/ 1536701 h 1598136"/>
              <a:gd name="connsiteX102" fmla="*/ 1601337 w 9662615"/>
              <a:gd name="connsiteY102" fmla="*/ 1548552 h 1598136"/>
              <a:gd name="connsiteX103" fmla="*/ 1407755 w 9662615"/>
              <a:gd name="connsiteY103" fmla="*/ 1571444 h 1598136"/>
              <a:gd name="connsiteX104" fmla="*/ 1271994 w 9662615"/>
              <a:gd name="connsiteY104" fmla="*/ 1579471 h 1598136"/>
              <a:gd name="connsiteX105" fmla="*/ 1249226 w 9662615"/>
              <a:gd name="connsiteY105" fmla="*/ 1583140 h 1598136"/>
              <a:gd name="connsiteX106" fmla="*/ 1217719 w 9662615"/>
              <a:gd name="connsiteY106" fmla="*/ 1580863 h 1598136"/>
              <a:gd name="connsiteX107" fmla="*/ 1091432 w 9662615"/>
              <a:gd name="connsiteY107" fmla="*/ 1571003 h 1598136"/>
              <a:gd name="connsiteX108" fmla="*/ 992039 w 9662615"/>
              <a:gd name="connsiteY108" fmla="*/ 1556662 h 1598136"/>
              <a:gd name="connsiteX109" fmla="*/ 868264 w 9662615"/>
              <a:gd name="connsiteY109" fmla="*/ 1566392 h 1598136"/>
              <a:gd name="connsiteX110" fmla="*/ 792765 w 9662615"/>
              <a:gd name="connsiteY110" fmla="*/ 1563102 h 1598136"/>
              <a:gd name="connsiteX111" fmla="*/ 669055 w 9662615"/>
              <a:gd name="connsiteY111" fmla="*/ 1543638 h 1598136"/>
              <a:gd name="connsiteX112" fmla="*/ 506152 w 9662615"/>
              <a:gd name="connsiteY112" fmla="*/ 1549124 h 1598136"/>
              <a:gd name="connsiteX113" fmla="*/ 472797 w 9662615"/>
              <a:gd name="connsiteY113" fmla="*/ 1568904 h 1598136"/>
              <a:gd name="connsiteX114" fmla="*/ 427864 w 9662615"/>
              <a:gd name="connsiteY114" fmla="*/ 1580848 h 1598136"/>
              <a:gd name="connsiteX115" fmla="*/ 408381 w 9662615"/>
              <a:gd name="connsiteY115" fmla="*/ 1552940 h 1598136"/>
              <a:gd name="connsiteX116" fmla="*/ 267163 w 9662615"/>
              <a:gd name="connsiteY116" fmla="*/ 1531913 h 1598136"/>
              <a:gd name="connsiteX117" fmla="*/ 196644 w 9662615"/>
              <a:gd name="connsiteY117" fmla="*/ 1524565 h 1598136"/>
              <a:gd name="connsiteX118" fmla="*/ 86819 w 9662615"/>
              <a:gd name="connsiteY118" fmla="*/ 1519517 h 1598136"/>
              <a:gd name="connsiteX119" fmla="*/ 53369 w 9662615"/>
              <a:gd name="connsiteY119" fmla="*/ 1516853 h 1598136"/>
              <a:gd name="connsiteX120" fmla="*/ 2359 w 9662615"/>
              <a:gd name="connsiteY120" fmla="*/ 1515247 h 1598136"/>
              <a:gd name="connsiteX121" fmla="*/ 0 w 9662615"/>
              <a:gd name="connsiteY121" fmla="*/ 1514932 h 1598136"/>
              <a:gd name="connsiteX122" fmla="*/ 0 w 9662615"/>
              <a:gd name="connsiteY122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50958 w 9662615"/>
              <a:gd name="connsiteY51" fmla="*/ 1545776 h 1598136"/>
              <a:gd name="connsiteX52" fmla="*/ 5038524 w 9662615"/>
              <a:gd name="connsiteY52" fmla="*/ 1545675 h 1598136"/>
              <a:gd name="connsiteX53" fmla="*/ 5038223 w 9662615"/>
              <a:gd name="connsiteY53" fmla="*/ 1545881 h 1598136"/>
              <a:gd name="connsiteX54" fmla="*/ 5026564 w 9662615"/>
              <a:gd name="connsiteY54" fmla="*/ 1545376 h 1598136"/>
              <a:gd name="connsiteX55" fmla="*/ 4969433 w 9662615"/>
              <a:gd name="connsiteY55" fmla="*/ 1540263 h 1598136"/>
              <a:gd name="connsiteX56" fmla="*/ 4921303 w 9662615"/>
              <a:gd name="connsiteY56" fmla="*/ 1575379 h 1598136"/>
              <a:gd name="connsiteX57" fmla="*/ 4863775 w 9662615"/>
              <a:gd name="connsiteY57" fmla="*/ 1562633 h 1598136"/>
              <a:gd name="connsiteX58" fmla="*/ 4847242 w 9662615"/>
              <a:gd name="connsiteY58" fmla="*/ 1565435 h 1598136"/>
              <a:gd name="connsiteX59" fmla="*/ 4856839 w 9662615"/>
              <a:gd name="connsiteY59" fmla="*/ 1598136 h 1598136"/>
              <a:gd name="connsiteX60" fmla="*/ 4791466 w 9662615"/>
              <a:gd name="connsiteY60" fmla="*/ 1561324 h 1598136"/>
              <a:gd name="connsiteX61" fmla="*/ 4784247 w 9662615"/>
              <a:gd name="connsiteY61" fmla="*/ 1562342 h 1598136"/>
              <a:gd name="connsiteX62" fmla="*/ 4748477 w 9662615"/>
              <a:gd name="connsiteY62" fmla="*/ 1556925 h 1598136"/>
              <a:gd name="connsiteX63" fmla="*/ 4730033 w 9662615"/>
              <a:gd name="connsiteY63" fmla="*/ 1555274 h 1598136"/>
              <a:gd name="connsiteX64" fmla="*/ 4724747 w 9662615"/>
              <a:gd name="connsiteY64" fmla="*/ 1552439 h 1598136"/>
              <a:gd name="connsiteX65" fmla="*/ 4697562 w 9662615"/>
              <a:gd name="connsiteY65" fmla="*/ 1551206 h 1598136"/>
              <a:gd name="connsiteX66" fmla="*/ 4662664 w 9662615"/>
              <a:gd name="connsiteY66" fmla="*/ 1573162 h 1598136"/>
              <a:gd name="connsiteX67" fmla="*/ 4603028 w 9662615"/>
              <a:gd name="connsiteY67" fmla="*/ 1568821 h 1598136"/>
              <a:gd name="connsiteX68" fmla="*/ 4541612 w 9662615"/>
              <a:gd name="connsiteY68" fmla="*/ 1545262 h 1598136"/>
              <a:gd name="connsiteX69" fmla="*/ 4422155 w 9662615"/>
              <a:gd name="connsiteY69" fmla="*/ 1542059 h 1598136"/>
              <a:gd name="connsiteX70" fmla="*/ 4221826 w 9662615"/>
              <a:gd name="connsiteY70" fmla="*/ 1508923 h 1598136"/>
              <a:gd name="connsiteX71" fmla="*/ 4096601 w 9662615"/>
              <a:gd name="connsiteY71" fmla="*/ 1521563 h 1598136"/>
              <a:gd name="connsiteX72" fmla="*/ 3970635 w 9662615"/>
              <a:gd name="connsiteY72" fmla="*/ 1544815 h 1598136"/>
              <a:gd name="connsiteX73" fmla="*/ 3833906 w 9662615"/>
              <a:gd name="connsiteY73" fmla="*/ 1516637 h 1598136"/>
              <a:gd name="connsiteX74" fmla="*/ 3696258 w 9662615"/>
              <a:gd name="connsiteY74" fmla="*/ 1537563 h 1598136"/>
              <a:gd name="connsiteX75" fmla="*/ 3594070 w 9662615"/>
              <a:gd name="connsiteY75" fmla="*/ 1509422 h 1598136"/>
              <a:gd name="connsiteX76" fmla="*/ 3565233 w 9662615"/>
              <a:gd name="connsiteY76" fmla="*/ 1515122 h 1598136"/>
              <a:gd name="connsiteX77" fmla="*/ 3560267 w 9662615"/>
              <a:gd name="connsiteY77" fmla="*/ 1516288 h 1598136"/>
              <a:gd name="connsiteX78" fmla="*/ 3540258 w 9662615"/>
              <a:gd name="connsiteY78" fmla="*/ 1516976 h 1598136"/>
              <a:gd name="connsiteX79" fmla="*/ 3534780 w 9662615"/>
              <a:gd name="connsiteY79" fmla="*/ 1522141 h 1598136"/>
              <a:gd name="connsiteX80" fmla="*/ 3504783 w 9662615"/>
              <a:gd name="connsiteY80" fmla="*/ 1526739 h 1598136"/>
              <a:gd name="connsiteX81" fmla="*/ 3430805 w 9662615"/>
              <a:gd name="connsiteY81" fmla="*/ 1542521 h 1598136"/>
              <a:gd name="connsiteX82" fmla="*/ 3292707 w 9662615"/>
              <a:gd name="connsiteY82" fmla="*/ 1520490 h 1598136"/>
              <a:gd name="connsiteX83" fmla="*/ 3187872 w 9662615"/>
              <a:gd name="connsiteY83" fmla="*/ 1519991 h 1598136"/>
              <a:gd name="connsiteX84" fmla="*/ 3148026 w 9662615"/>
              <a:gd name="connsiteY84" fmla="*/ 1524777 h 1598136"/>
              <a:gd name="connsiteX85" fmla="*/ 3092394 w 9662615"/>
              <a:gd name="connsiteY85" fmla="*/ 1528115 h 1598136"/>
              <a:gd name="connsiteX86" fmla="*/ 2994200 w 9662615"/>
              <a:gd name="connsiteY86" fmla="*/ 1537857 h 1598136"/>
              <a:gd name="connsiteX87" fmla="*/ 2862301 w 9662615"/>
              <a:gd name="connsiteY87" fmla="*/ 1544250 h 1598136"/>
              <a:gd name="connsiteX88" fmla="*/ 2766335 w 9662615"/>
              <a:gd name="connsiteY88" fmla="*/ 1527662 h 1598136"/>
              <a:gd name="connsiteX89" fmla="*/ 2757836 w 9662615"/>
              <a:gd name="connsiteY89" fmla="*/ 1531371 h 1598136"/>
              <a:gd name="connsiteX90" fmla="*/ 2691555 w 9662615"/>
              <a:gd name="connsiteY90" fmla="*/ 1530283 h 1598136"/>
              <a:gd name="connsiteX91" fmla="*/ 2491676 w 9662615"/>
              <a:gd name="connsiteY91" fmla="*/ 1500859 h 1598136"/>
              <a:gd name="connsiteX92" fmla="*/ 2378036 w 9662615"/>
              <a:gd name="connsiteY92" fmla="*/ 1520645 h 1598136"/>
              <a:gd name="connsiteX93" fmla="*/ 2284269 w 9662615"/>
              <a:gd name="connsiteY93" fmla="*/ 1503068 h 1598136"/>
              <a:gd name="connsiteX94" fmla="*/ 2207104 w 9662615"/>
              <a:gd name="connsiteY94" fmla="*/ 1508888 h 1598136"/>
              <a:gd name="connsiteX95" fmla="*/ 2149226 w 9662615"/>
              <a:gd name="connsiteY95" fmla="*/ 1523409 h 1598136"/>
              <a:gd name="connsiteX96" fmla="*/ 2084783 w 9662615"/>
              <a:gd name="connsiteY96" fmla="*/ 1524245 h 1598136"/>
              <a:gd name="connsiteX97" fmla="*/ 2070075 w 9662615"/>
              <a:gd name="connsiteY97" fmla="*/ 1511285 h 1598136"/>
              <a:gd name="connsiteX98" fmla="*/ 2001057 w 9662615"/>
              <a:gd name="connsiteY98" fmla="*/ 1516449 h 1598136"/>
              <a:gd name="connsiteX99" fmla="*/ 1896330 w 9662615"/>
              <a:gd name="connsiteY99" fmla="*/ 1525725 h 1598136"/>
              <a:gd name="connsiteX100" fmla="*/ 1835994 w 9662615"/>
              <a:gd name="connsiteY100" fmla="*/ 1527678 h 1598136"/>
              <a:gd name="connsiteX101" fmla="*/ 1671119 w 9662615"/>
              <a:gd name="connsiteY101" fmla="*/ 1536701 h 1598136"/>
              <a:gd name="connsiteX102" fmla="*/ 1601337 w 9662615"/>
              <a:gd name="connsiteY102" fmla="*/ 1548552 h 1598136"/>
              <a:gd name="connsiteX103" fmla="*/ 1407755 w 9662615"/>
              <a:gd name="connsiteY103" fmla="*/ 1571444 h 1598136"/>
              <a:gd name="connsiteX104" fmla="*/ 1271994 w 9662615"/>
              <a:gd name="connsiteY104" fmla="*/ 1579471 h 1598136"/>
              <a:gd name="connsiteX105" fmla="*/ 1249226 w 9662615"/>
              <a:gd name="connsiteY105" fmla="*/ 1583140 h 1598136"/>
              <a:gd name="connsiteX106" fmla="*/ 1217719 w 9662615"/>
              <a:gd name="connsiteY106" fmla="*/ 1580863 h 1598136"/>
              <a:gd name="connsiteX107" fmla="*/ 1091432 w 9662615"/>
              <a:gd name="connsiteY107" fmla="*/ 1571003 h 1598136"/>
              <a:gd name="connsiteX108" fmla="*/ 992039 w 9662615"/>
              <a:gd name="connsiteY108" fmla="*/ 1556662 h 1598136"/>
              <a:gd name="connsiteX109" fmla="*/ 868264 w 9662615"/>
              <a:gd name="connsiteY109" fmla="*/ 1566392 h 1598136"/>
              <a:gd name="connsiteX110" fmla="*/ 792765 w 9662615"/>
              <a:gd name="connsiteY110" fmla="*/ 1563102 h 1598136"/>
              <a:gd name="connsiteX111" fmla="*/ 669055 w 9662615"/>
              <a:gd name="connsiteY111" fmla="*/ 1543638 h 1598136"/>
              <a:gd name="connsiteX112" fmla="*/ 506152 w 9662615"/>
              <a:gd name="connsiteY112" fmla="*/ 1549124 h 1598136"/>
              <a:gd name="connsiteX113" fmla="*/ 472797 w 9662615"/>
              <a:gd name="connsiteY113" fmla="*/ 1568904 h 1598136"/>
              <a:gd name="connsiteX114" fmla="*/ 427864 w 9662615"/>
              <a:gd name="connsiteY114" fmla="*/ 1580848 h 1598136"/>
              <a:gd name="connsiteX115" fmla="*/ 408381 w 9662615"/>
              <a:gd name="connsiteY115" fmla="*/ 1552940 h 1598136"/>
              <a:gd name="connsiteX116" fmla="*/ 267163 w 9662615"/>
              <a:gd name="connsiteY116" fmla="*/ 1531913 h 1598136"/>
              <a:gd name="connsiteX117" fmla="*/ 196644 w 9662615"/>
              <a:gd name="connsiteY117" fmla="*/ 1524565 h 1598136"/>
              <a:gd name="connsiteX118" fmla="*/ 86819 w 9662615"/>
              <a:gd name="connsiteY118" fmla="*/ 1519517 h 1598136"/>
              <a:gd name="connsiteX119" fmla="*/ 53369 w 9662615"/>
              <a:gd name="connsiteY119" fmla="*/ 1516853 h 1598136"/>
              <a:gd name="connsiteX120" fmla="*/ 2359 w 9662615"/>
              <a:gd name="connsiteY120" fmla="*/ 1515247 h 1598136"/>
              <a:gd name="connsiteX121" fmla="*/ 0 w 9662615"/>
              <a:gd name="connsiteY121" fmla="*/ 1514932 h 1598136"/>
              <a:gd name="connsiteX122" fmla="*/ 0 w 9662615"/>
              <a:gd name="connsiteY122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50958 w 9662615"/>
              <a:gd name="connsiteY51" fmla="*/ 1545776 h 1598136"/>
              <a:gd name="connsiteX52" fmla="*/ 5038524 w 9662615"/>
              <a:gd name="connsiteY52" fmla="*/ 1545675 h 1598136"/>
              <a:gd name="connsiteX53" fmla="*/ 5026564 w 9662615"/>
              <a:gd name="connsiteY53" fmla="*/ 1545376 h 1598136"/>
              <a:gd name="connsiteX54" fmla="*/ 4969433 w 9662615"/>
              <a:gd name="connsiteY54" fmla="*/ 1540263 h 1598136"/>
              <a:gd name="connsiteX55" fmla="*/ 4921303 w 9662615"/>
              <a:gd name="connsiteY55" fmla="*/ 1575379 h 1598136"/>
              <a:gd name="connsiteX56" fmla="*/ 4863775 w 9662615"/>
              <a:gd name="connsiteY56" fmla="*/ 1562633 h 1598136"/>
              <a:gd name="connsiteX57" fmla="*/ 4847242 w 9662615"/>
              <a:gd name="connsiteY57" fmla="*/ 1565435 h 1598136"/>
              <a:gd name="connsiteX58" fmla="*/ 4856839 w 9662615"/>
              <a:gd name="connsiteY58" fmla="*/ 1598136 h 1598136"/>
              <a:gd name="connsiteX59" fmla="*/ 4791466 w 9662615"/>
              <a:gd name="connsiteY59" fmla="*/ 1561324 h 1598136"/>
              <a:gd name="connsiteX60" fmla="*/ 4784247 w 9662615"/>
              <a:gd name="connsiteY60" fmla="*/ 1562342 h 1598136"/>
              <a:gd name="connsiteX61" fmla="*/ 4748477 w 9662615"/>
              <a:gd name="connsiteY61" fmla="*/ 1556925 h 1598136"/>
              <a:gd name="connsiteX62" fmla="*/ 4730033 w 9662615"/>
              <a:gd name="connsiteY62" fmla="*/ 1555274 h 1598136"/>
              <a:gd name="connsiteX63" fmla="*/ 4724747 w 9662615"/>
              <a:gd name="connsiteY63" fmla="*/ 1552439 h 1598136"/>
              <a:gd name="connsiteX64" fmla="*/ 4697562 w 9662615"/>
              <a:gd name="connsiteY64" fmla="*/ 1551206 h 1598136"/>
              <a:gd name="connsiteX65" fmla="*/ 4662664 w 9662615"/>
              <a:gd name="connsiteY65" fmla="*/ 1573162 h 1598136"/>
              <a:gd name="connsiteX66" fmla="*/ 4603028 w 9662615"/>
              <a:gd name="connsiteY66" fmla="*/ 1568821 h 1598136"/>
              <a:gd name="connsiteX67" fmla="*/ 4541612 w 9662615"/>
              <a:gd name="connsiteY67" fmla="*/ 1545262 h 1598136"/>
              <a:gd name="connsiteX68" fmla="*/ 4422155 w 9662615"/>
              <a:gd name="connsiteY68" fmla="*/ 1542059 h 1598136"/>
              <a:gd name="connsiteX69" fmla="*/ 4221826 w 9662615"/>
              <a:gd name="connsiteY69" fmla="*/ 1508923 h 1598136"/>
              <a:gd name="connsiteX70" fmla="*/ 4096601 w 9662615"/>
              <a:gd name="connsiteY70" fmla="*/ 1521563 h 1598136"/>
              <a:gd name="connsiteX71" fmla="*/ 3970635 w 9662615"/>
              <a:gd name="connsiteY71" fmla="*/ 1544815 h 1598136"/>
              <a:gd name="connsiteX72" fmla="*/ 3833906 w 9662615"/>
              <a:gd name="connsiteY72" fmla="*/ 1516637 h 1598136"/>
              <a:gd name="connsiteX73" fmla="*/ 3696258 w 9662615"/>
              <a:gd name="connsiteY73" fmla="*/ 1537563 h 1598136"/>
              <a:gd name="connsiteX74" fmla="*/ 3594070 w 9662615"/>
              <a:gd name="connsiteY74" fmla="*/ 1509422 h 1598136"/>
              <a:gd name="connsiteX75" fmla="*/ 3565233 w 9662615"/>
              <a:gd name="connsiteY75" fmla="*/ 1515122 h 1598136"/>
              <a:gd name="connsiteX76" fmla="*/ 3560267 w 9662615"/>
              <a:gd name="connsiteY76" fmla="*/ 1516288 h 1598136"/>
              <a:gd name="connsiteX77" fmla="*/ 3540258 w 9662615"/>
              <a:gd name="connsiteY77" fmla="*/ 1516976 h 1598136"/>
              <a:gd name="connsiteX78" fmla="*/ 3534780 w 9662615"/>
              <a:gd name="connsiteY78" fmla="*/ 1522141 h 1598136"/>
              <a:gd name="connsiteX79" fmla="*/ 3504783 w 9662615"/>
              <a:gd name="connsiteY79" fmla="*/ 1526739 h 1598136"/>
              <a:gd name="connsiteX80" fmla="*/ 3430805 w 9662615"/>
              <a:gd name="connsiteY80" fmla="*/ 1542521 h 1598136"/>
              <a:gd name="connsiteX81" fmla="*/ 3292707 w 9662615"/>
              <a:gd name="connsiteY81" fmla="*/ 1520490 h 1598136"/>
              <a:gd name="connsiteX82" fmla="*/ 3187872 w 9662615"/>
              <a:gd name="connsiteY82" fmla="*/ 1519991 h 1598136"/>
              <a:gd name="connsiteX83" fmla="*/ 3148026 w 9662615"/>
              <a:gd name="connsiteY83" fmla="*/ 1524777 h 1598136"/>
              <a:gd name="connsiteX84" fmla="*/ 3092394 w 9662615"/>
              <a:gd name="connsiteY84" fmla="*/ 1528115 h 1598136"/>
              <a:gd name="connsiteX85" fmla="*/ 2994200 w 9662615"/>
              <a:gd name="connsiteY85" fmla="*/ 1537857 h 1598136"/>
              <a:gd name="connsiteX86" fmla="*/ 2862301 w 9662615"/>
              <a:gd name="connsiteY86" fmla="*/ 1544250 h 1598136"/>
              <a:gd name="connsiteX87" fmla="*/ 2766335 w 9662615"/>
              <a:gd name="connsiteY87" fmla="*/ 1527662 h 1598136"/>
              <a:gd name="connsiteX88" fmla="*/ 2757836 w 9662615"/>
              <a:gd name="connsiteY88" fmla="*/ 1531371 h 1598136"/>
              <a:gd name="connsiteX89" fmla="*/ 2691555 w 9662615"/>
              <a:gd name="connsiteY89" fmla="*/ 1530283 h 1598136"/>
              <a:gd name="connsiteX90" fmla="*/ 2491676 w 9662615"/>
              <a:gd name="connsiteY90" fmla="*/ 1500859 h 1598136"/>
              <a:gd name="connsiteX91" fmla="*/ 2378036 w 9662615"/>
              <a:gd name="connsiteY91" fmla="*/ 1520645 h 1598136"/>
              <a:gd name="connsiteX92" fmla="*/ 2284269 w 9662615"/>
              <a:gd name="connsiteY92" fmla="*/ 1503068 h 1598136"/>
              <a:gd name="connsiteX93" fmla="*/ 2207104 w 9662615"/>
              <a:gd name="connsiteY93" fmla="*/ 1508888 h 1598136"/>
              <a:gd name="connsiteX94" fmla="*/ 2149226 w 9662615"/>
              <a:gd name="connsiteY94" fmla="*/ 1523409 h 1598136"/>
              <a:gd name="connsiteX95" fmla="*/ 2084783 w 9662615"/>
              <a:gd name="connsiteY95" fmla="*/ 1524245 h 1598136"/>
              <a:gd name="connsiteX96" fmla="*/ 2070075 w 9662615"/>
              <a:gd name="connsiteY96" fmla="*/ 1511285 h 1598136"/>
              <a:gd name="connsiteX97" fmla="*/ 2001057 w 9662615"/>
              <a:gd name="connsiteY97" fmla="*/ 1516449 h 1598136"/>
              <a:gd name="connsiteX98" fmla="*/ 1896330 w 9662615"/>
              <a:gd name="connsiteY98" fmla="*/ 1525725 h 1598136"/>
              <a:gd name="connsiteX99" fmla="*/ 1835994 w 9662615"/>
              <a:gd name="connsiteY99" fmla="*/ 1527678 h 1598136"/>
              <a:gd name="connsiteX100" fmla="*/ 1671119 w 9662615"/>
              <a:gd name="connsiteY100" fmla="*/ 1536701 h 1598136"/>
              <a:gd name="connsiteX101" fmla="*/ 1601337 w 9662615"/>
              <a:gd name="connsiteY101" fmla="*/ 1548552 h 1598136"/>
              <a:gd name="connsiteX102" fmla="*/ 1407755 w 9662615"/>
              <a:gd name="connsiteY102" fmla="*/ 1571444 h 1598136"/>
              <a:gd name="connsiteX103" fmla="*/ 1271994 w 9662615"/>
              <a:gd name="connsiteY103" fmla="*/ 1579471 h 1598136"/>
              <a:gd name="connsiteX104" fmla="*/ 1249226 w 9662615"/>
              <a:gd name="connsiteY104" fmla="*/ 1583140 h 1598136"/>
              <a:gd name="connsiteX105" fmla="*/ 1217719 w 9662615"/>
              <a:gd name="connsiteY105" fmla="*/ 1580863 h 1598136"/>
              <a:gd name="connsiteX106" fmla="*/ 1091432 w 9662615"/>
              <a:gd name="connsiteY106" fmla="*/ 1571003 h 1598136"/>
              <a:gd name="connsiteX107" fmla="*/ 992039 w 9662615"/>
              <a:gd name="connsiteY107" fmla="*/ 1556662 h 1598136"/>
              <a:gd name="connsiteX108" fmla="*/ 868264 w 9662615"/>
              <a:gd name="connsiteY108" fmla="*/ 1566392 h 1598136"/>
              <a:gd name="connsiteX109" fmla="*/ 792765 w 9662615"/>
              <a:gd name="connsiteY109" fmla="*/ 1563102 h 1598136"/>
              <a:gd name="connsiteX110" fmla="*/ 669055 w 9662615"/>
              <a:gd name="connsiteY110" fmla="*/ 1543638 h 1598136"/>
              <a:gd name="connsiteX111" fmla="*/ 506152 w 9662615"/>
              <a:gd name="connsiteY111" fmla="*/ 1549124 h 1598136"/>
              <a:gd name="connsiteX112" fmla="*/ 472797 w 9662615"/>
              <a:gd name="connsiteY112" fmla="*/ 1568904 h 1598136"/>
              <a:gd name="connsiteX113" fmla="*/ 427864 w 9662615"/>
              <a:gd name="connsiteY113" fmla="*/ 1580848 h 1598136"/>
              <a:gd name="connsiteX114" fmla="*/ 408381 w 9662615"/>
              <a:gd name="connsiteY114" fmla="*/ 1552940 h 1598136"/>
              <a:gd name="connsiteX115" fmla="*/ 267163 w 9662615"/>
              <a:gd name="connsiteY115" fmla="*/ 1531913 h 1598136"/>
              <a:gd name="connsiteX116" fmla="*/ 196644 w 9662615"/>
              <a:gd name="connsiteY116" fmla="*/ 1524565 h 1598136"/>
              <a:gd name="connsiteX117" fmla="*/ 86819 w 9662615"/>
              <a:gd name="connsiteY117" fmla="*/ 1519517 h 1598136"/>
              <a:gd name="connsiteX118" fmla="*/ 53369 w 9662615"/>
              <a:gd name="connsiteY118" fmla="*/ 1516853 h 1598136"/>
              <a:gd name="connsiteX119" fmla="*/ 2359 w 9662615"/>
              <a:gd name="connsiteY119" fmla="*/ 1515247 h 1598136"/>
              <a:gd name="connsiteX120" fmla="*/ 0 w 9662615"/>
              <a:gd name="connsiteY120" fmla="*/ 1514932 h 1598136"/>
              <a:gd name="connsiteX121" fmla="*/ 0 w 9662615"/>
              <a:gd name="connsiteY121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38524 w 9662615"/>
              <a:gd name="connsiteY51" fmla="*/ 1545675 h 1598136"/>
              <a:gd name="connsiteX52" fmla="*/ 5026564 w 9662615"/>
              <a:gd name="connsiteY52" fmla="*/ 1545376 h 1598136"/>
              <a:gd name="connsiteX53" fmla="*/ 4969433 w 9662615"/>
              <a:gd name="connsiteY53" fmla="*/ 1540263 h 1598136"/>
              <a:gd name="connsiteX54" fmla="*/ 4921303 w 9662615"/>
              <a:gd name="connsiteY54" fmla="*/ 1575379 h 1598136"/>
              <a:gd name="connsiteX55" fmla="*/ 4863775 w 9662615"/>
              <a:gd name="connsiteY55" fmla="*/ 1562633 h 1598136"/>
              <a:gd name="connsiteX56" fmla="*/ 4847242 w 9662615"/>
              <a:gd name="connsiteY56" fmla="*/ 1565435 h 1598136"/>
              <a:gd name="connsiteX57" fmla="*/ 4856839 w 9662615"/>
              <a:gd name="connsiteY57" fmla="*/ 1598136 h 1598136"/>
              <a:gd name="connsiteX58" fmla="*/ 4791466 w 9662615"/>
              <a:gd name="connsiteY58" fmla="*/ 1561324 h 1598136"/>
              <a:gd name="connsiteX59" fmla="*/ 4784247 w 9662615"/>
              <a:gd name="connsiteY59" fmla="*/ 1562342 h 1598136"/>
              <a:gd name="connsiteX60" fmla="*/ 4748477 w 9662615"/>
              <a:gd name="connsiteY60" fmla="*/ 1556925 h 1598136"/>
              <a:gd name="connsiteX61" fmla="*/ 4730033 w 9662615"/>
              <a:gd name="connsiteY61" fmla="*/ 1555274 h 1598136"/>
              <a:gd name="connsiteX62" fmla="*/ 4724747 w 9662615"/>
              <a:gd name="connsiteY62" fmla="*/ 1552439 h 1598136"/>
              <a:gd name="connsiteX63" fmla="*/ 4697562 w 9662615"/>
              <a:gd name="connsiteY63" fmla="*/ 1551206 h 1598136"/>
              <a:gd name="connsiteX64" fmla="*/ 4662664 w 9662615"/>
              <a:gd name="connsiteY64" fmla="*/ 1573162 h 1598136"/>
              <a:gd name="connsiteX65" fmla="*/ 4603028 w 9662615"/>
              <a:gd name="connsiteY65" fmla="*/ 1568821 h 1598136"/>
              <a:gd name="connsiteX66" fmla="*/ 4541612 w 9662615"/>
              <a:gd name="connsiteY66" fmla="*/ 1545262 h 1598136"/>
              <a:gd name="connsiteX67" fmla="*/ 4422155 w 9662615"/>
              <a:gd name="connsiteY67" fmla="*/ 1542059 h 1598136"/>
              <a:gd name="connsiteX68" fmla="*/ 4221826 w 9662615"/>
              <a:gd name="connsiteY68" fmla="*/ 1508923 h 1598136"/>
              <a:gd name="connsiteX69" fmla="*/ 4096601 w 9662615"/>
              <a:gd name="connsiteY69" fmla="*/ 1521563 h 1598136"/>
              <a:gd name="connsiteX70" fmla="*/ 3970635 w 9662615"/>
              <a:gd name="connsiteY70" fmla="*/ 1544815 h 1598136"/>
              <a:gd name="connsiteX71" fmla="*/ 3833906 w 9662615"/>
              <a:gd name="connsiteY71" fmla="*/ 1516637 h 1598136"/>
              <a:gd name="connsiteX72" fmla="*/ 3696258 w 9662615"/>
              <a:gd name="connsiteY72" fmla="*/ 1537563 h 1598136"/>
              <a:gd name="connsiteX73" fmla="*/ 3594070 w 9662615"/>
              <a:gd name="connsiteY73" fmla="*/ 1509422 h 1598136"/>
              <a:gd name="connsiteX74" fmla="*/ 3565233 w 9662615"/>
              <a:gd name="connsiteY74" fmla="*/ 1515122 h 1598136"/>
              <a:gd name="connsiteX75" fmla="*/ 3560267 w 9662615"/>
              <a:gd name="connsiteY75" fmla="*/ 1516288 h 1598136"/>
              <a:gd name="connsiteX76" fmla="*/ 3540258 w 9662615"/>
              <a:gd name="connsiteY76" fmla="*/ 1516976 h 1598136"/>
              <a:gd name="connsiteX77" fmla="*/ 3534780 w 9662615"/>
              <a:gd name="connsiteY77" fmla="*/ 1522141 h 1598136"/>
              <a:gd name="connsiteX78" fmla="*/ 3504783 w 9662615"/>
              <a:gd name="connsiteY78" fmla="*/ 1526739 h 1598136"/>
              <a:gd name="connsiteX79" fmla="*/ 3430805 w 9662615"/>
              <a:gd name="connsiteY79" fmla="*/ 1542521 h 1598136"/>
              <a:gd name="connsiteX80" fmla="*/ 3292707 w 9662615"/>
              <a:gd name="connsiteY80" fmla="*/ 1520490 h 1598136"/>
              <a:gd name="connsiteX81" fmla="*/ 3187872 w 9662615"/>
              <a:gd name="connsiteY81" fmla="*/ 1519991 h 1598136"/>
              <a:gd name="connsiteX82" fmla="*/ 3148026 w 9662615"/>
              <a:gd name="connsiteY82" fmla="*/ 1524777 h 1598136"/>
              <a:gd name="connsiteX83" fmla="*/ 3092394 w 9662615"/>
              <a:gd name="connsiteY83" fmla="*/ 1528115 h 1598136"/>
              <a:gd name="connsiteX84" fmla="*/ 2994200 w 9662615"/>
              <a:gd name="connsiteY84" fmla="*/ 1537857 h 1598136"/>
              <a:gd name="connsiteX85" fmla="*/ 2862301 w 9662615"/>
              <a:gd name="connsiteY85" fmla="*/ 1544250 h 1598136"/>
              <a:gd name="connsiteX86" fmla="*/ 2766335 w 9662615"/>
              <a:gd name="connsiteY86" fmla="*/ 1527662 h 1598136"/>
              <a:gd name="connsiteX87" fmla="*/ 2757836 w 9662615"/>
              <a:gd name="connsiteY87" fmla="*/ 1531371 h 1598136"/>
              <a:gd name="connsiteX88" fmla="*/ 2691555 w 9662615"/>
              <a:gd name="connsiteY88" fmla="*/ 1530283 h 1598136"/>
              <a:gd name="connsiteX89" fmla="*/ 2491676 w 9662615"/>
              <a:gd name="connsiteY89" fmla="*/ 1500859 h 1598136"/>
              <a:gd name="connsiteX90" fmla="*/ 2378036 w 9662615"/>
              <a:gd name="connsiteY90" fmla="*/ 1520645 h 1598136"/>
              <a:gd name="connsiteX91" fmla="*/ 2284269 w 9662615"/>
              <a:gd name="connsiteY91" fmla="*/ 1503068 h 1598136"/>
              <a:gd name="connsiteX92" fmla="*/ 2207104 w 9662615"/>
              <a:gd name="connsiteY92" fmla="*/ 1508888 h 1598136"/>
              <a:gd name="connsiteX93" fmla="*/ 2149226 w 9662615"/>
              <a:gd name="connsiteY93" fmla="*/ 1523409 h 1598136"/>
              <a:gd name="connsiteX94" fmla="*/ 2084783 w 9662615"/>
              <a:gd name="connsiteY94" fmla="*/ 1524245 h 1598136"/>
              <a:gd name="connsiteX95" fmla="*/ 2070075 w 9662615"/>
              <a:gd name="connsiteY95" fmla="*/ 1511285 h 1598136"/>
              <a:gd name="connsiteX96" fmla="*/ 2001057 w 9662615"/>
              <a:gd name="connsiteY96" fmla="*/ 1516449 h 1598136"/>
              <a:gd name="connsiteX97" fmla="*/ 1896330 w 9662615"/>
              <a:gd name="connsiteY97" fmla="*/ 1525725 h 1598136"/>
              <a:gd name="connsiteX98" fmla="*/ 1835994 w 9662615"/>
              <a:gd name="connsiteY98" fmla="*/ 1527678 h 1598136"/>
              <a:gd name="connsiteX99" fmla="*/ 1671119 w 9662615"/>
              <a:gd name="connsiteY99" fmla="*/ 1536701 h 1598136"/>
              <a:gd name="connsiteX100" fmla="*/ 1601337 w 9662615"/>
              <a:gd name="connsiteY100" fmla="*/ 1548552 h 1598136"/>
              <a:gd name="connsiteX101" fmla="*/ 1407755 w 9662615"/>
              <a:gd name="connsiteY101" fmla="*/ 1571444 h 1598136"/>
              <a:gd name="connsiteX102" fmla="*/ 1271994 w 9662615"/>
              <a:gd name="connsiteY102" fmla="*/ 1579471 h 1598136"/>
              <a:gd name="connsiteX103" fmla="*/ 1249226 w 9662615"/>
              <a:gd name="connsiteY103" fmla="*/ 1583140 h 1598136"/>
              <a:gd name="connsiteX104" fmla="*/ 1217719 w 9662615"/>
              <a:gd name="connsiteY104" fmla="*/ 1580863 h 1598136"/>
              <a:gd name="connsiteX105" fmla="*/ 1091432 w 9662615"/>
              <a:gd name="connsiteY105" fmla="*/ 1571003 h 1598136"/>
              <a:gd name="connsiteX106" fmla="*/ 992039 w 9662615"/>
              <a:gd name="connsiteY106" fmla="*/ 1556662 h 1598136"/>
              <a:gd name="connsiteX107" fmla="*/ 868264 w 9662615"/>
              <a:gd name="connsiteY107" fmla="*/ 1566392 h 1598136"/>
              <a:gd name="connsiteX108" fmla="*/ 792765 w 9662615"/>
              <a:gd name="connsiteY108" fmla="*/ 1563102 h 1598136"/>
              <a:gd name="connsiteX109" fmla="*/ 669055 w 9662615"/>
              <a:gd name="connsiteY109" fmla="*/ 1543638 h 1598136"/>
              <a:gd name="connsiteX110" fmla="*/ 506152 w 9662615"/>
              <a:gd name="connsiteY110" fmla="*/ 1549124 h 1598136"/>
              <a:gd name="connsiteX111" fmla="*/ 472797 w 9662615"/>
              <a:gd name="connsiteY111" fmla="*/ 1568904 h 1598136"/>
              <a:gd name="connsiteX112" fmla="*/ 427864 w 9662615"/>
              <a:gd name="connsiteY112" fmla="*/ 1580848 h 1598136"/>
              <a:gd name="connsiteX113" fmla="*/ 408381 w 9662615"/>
              <a:gd name="connsiteY113" fmla="*/ 1552940 h 1598136"/>
              <a:gd name="connsiteX114" fmla="*/ 267163 w 9662615"/>
              <a:gd name="connsiteY114" fmla="*/ 1531913 h 1598136"/>
              <a:gd name="connsiteX115" fmla="*/ 196644 w 9662615"/>
              <a:gd name="connsiteY115" fmla="*/ 1524565 h 1598136"/>
              <a:gd name="connsiteX116" fmla="*/ 86819 w 9662615"/>
              <a:gd name="connsiteY116" fmla="*/ 1519517 h 1598136"/>
              <a:gd name="connsiteX117" fmla="*/ 53369 w 9662615"/>
              <a:gd name="connsiteY117" fmla="*/ 1516853 h 1598136"/>
              <a:gd name="connsiteX118" fmla="*/ 2359 w 9662615"/>
              <a:gd name="connsiteY118" fmla="*/ 1515247 h 1598136"/>
              <a:gd name="connsiteX119" fmla="*/ 0 w 9662615"/>
              <a:gd name="connsiteY119" fmla="*/ 1514932 h 1598136"/>
              <a:gd name="connsiteX120" fmla="*/ 0 w 9662615"/>
              <a:gd name="connsiteY120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38524 w 9662615"/>
              <a:gd name="connsiteY51" fmla="*/ 1545675 h 1598136"/>
              <a:gd name="connsiteX52" fmla="*/ 5026564 w 9662615"/>
              <a:gd name="connsiteY52" fmla="*/ 1545376 h 1598136"/>
              <a:gd name="connsiteX53" fmla="*/ 4969433 w 9662615"/>
              <a:gd name="connsiteY53" fmla="*/ 1550865 h 1598136"/>
              <a:gd name="connsiteX54" fmla="*/ 4921303 w 9662615"/>
              <a:gd name="connsiteY54" fmla="*/ 1575379 h 1598136"/>
              <a:gd name="connsiteX55" fmla="*/ 4863775 w 9662615"/>
              <a:gd name="connsiteY55" fmla="*/ 1562633 h 1598136"/>
              <a:gd name="connsiteX56" fmla="*/ 4847242 w 9662615"/>
              <a:gd name="connsiteY56" fmla="*/ 1565435 h 1598136"/>
              <a:gd name="connsiteX57" fmla="*/ 4856839 w 9662615"/>
              <a:gd name="connsiteY57" fmla="*/ 1598136 h 1598136"/>
              <a:gd name="connsiteX58" fmla="*/ 4791466 w 9662615"/>
              <a:gd name="connsiteY58" fmla="*/ 1561324 h 1598136"/>
              <a:gd name="connsiteX59" fmla="*/ 4784247 w 9662615"/>
              <a:gd name="connsiteY59" fmla="*/ 1562342 h 1598136"/>
              <a:gd name="connsiteX60" fmla="*/ 4748477 w 9662615"/>
              <a:gd name="connsiteY60" fmla="*/ 1556925 h 1598136"/>
              <a:gd name="connsiteX61" fmla="*/ 4730033 w 9662615"/>
              <a:gd name="connsiteY61" fmla="*/ 1555274 h 1598136"/>
              <a:gd name="connsiteX62" fmla="*/ 4724747 w 9662615"/>
              <a:gd name="connsiteY62" fmla="*/ 1552439 h 1598136"/>
              <a:gd name="connsiteX63" fmla="*/ 4697562 w 9662615"/>
              <a:gd name="connsiteY63" fmla="*/ 1551206 h 1598136"/>
              <a:gd name="connsiteX64" fmla="*/ 4662664 w 9662615"/>
              <a:gd name="connsiteY64" fmla="*/ 1573162 h 1598136"/>
              <a:gd name="connsiteX65" fmla="*/ 4603028 w 9662615"/>
              <a:gd name="connsiteY65" fmla="*/ 1568821 h 1598136"/>
              <a:gd name="connsiteX66" fmla="*/ 4541612 w 9662615"/>
              <a:gd name="connsiteY66" fmla="*/ 1545262 h 1598136"/>
              <a:gd name="connsiteX67" fmla="*/ 4422155 w 9662615"/>
              <a:gd name="connsiteY67" fmla="*/ 1542059 h 1598136"/>
              <a:gd name="connsiteX68" fmla="*/ 4221826 w 9662615"/>
              <a:gd name="connsiteY68" fmla="*/ 1508923 h 1598136"/>
              <a:gd name="connsiteX69" fmla="*/ 4096601 w 9662615"/>
              <a:gd name="connsiteY69" fmla="*/ 1521563 h 1598136"/>
              <a:gd name="connsiteX70" fmla="*/ 3970635 w 9662615"/>
              <a:gd name="connsiteY70" fmla="*/ 1544815 h 1598136"/>
              <a:gd name="connsiteX71" fmla="*/ 3833906 w 9662615"/>
              <a:gd name="connsiteY71" fmla="*/ 1516637 h 1598136"/>
              <a:gd name="connsiteX72" fmla="*/ 3696258 w 9662615"/>
              <a:gd name="connsiteY72" fmla="*/ 1537563 h 1598136"/>
              <a:gd name="connsiteX73" fmla="*/ 3594070 w 9662615"/>
              <a:gd name="connsiteY73" fmla="*/ 1509422 h 1598136"/>
              <a:gd name="connsiteX74" fmla="*/ 3565233 w 9662615"/>
              <a:gd name="connsiteY74" fmla="*/ 1515122 h 1598136"/>
              <a:gd name="connsiteX75" fmla="*/ 3560267 w 9662615"/>
              <a:gd name="connsiteY75" fmla="*/ 1516288 h 1598136"/>
              <a:gd name="connsiteX76" fmla="*/ 3540258 w 9662615"/>
              <a:gd name="connsiteY76" fmla="*/ 1516976 h 1598136"/>
              <a:gd name="connsiteX77" fmla="*/ 3534780 w 9662615"/>
              <a:gd name="connsiteY77" fmla="*/ 1522141 h 1598136"/>
              <a:gd name="connsiteX78" fmla="*/ 3504783 w 9662615"/>
              <a:gd name="connsiteY78" fmla="*/ 1526739 h 1598136"/>
              <a:gd name="connsiteX79" fmla="*/ 3430805 w 9662615"/>
              <a:gd name="connsiteY79" fmla="*/ 1542521 h 1598136"/>
              <a:gd name="connsiteX80" fmla="*/ 3292707 w 9662615"/>
              <a:gd name="connsiteY80" fmla="*/ 1520490 h 1598136"/>
              <a:gd name="connsiteX81" fmla="*/ 3187872 w 9662615"/>
              <a:gd name="connsiteY81" fmla="*/ 1519991 h 1598136"/>
              <a:gd name="connsiteX82" fmla="*/ 3148026 w 9662615"/>
              <a:gd name="connsiteY82" fmla="*/ 1524777 h 1598136"/>
              <a:gd name="connsiteX83" fmla="*/ 3092394 w 9662615"/>
              <a:gd name="connsiteY83" fmla="*/ 1528115 h 1598136"/>
              <a:gd name="connsiteX84" fmla="*/ 2994200 w 9662615"/>
              <a:gd name="connsiteY84" fmla="*/ 1537857 h 1598136"/>
              <a:gd name="connsiteX85" fmla="*/ 2862301 w 9662615"/>
              <a:gd name="connsiteY85" fmla="*/ 1544250 h 1598136"/>
              <a:gd name="connsiteX86" fmla="*/ 2766335 w 9662615"/>
              <a:gd name="connsiteY86" fmla="*/ 1527662 h 1598136"/>
              <a:gd name="connsiteX87" fmla="*/ 2757836 w 9662615"/>
              <a:gd name="connsiteY87" fmla="*/ 1531371 h 1598136"/>
              <a:gd name="connsiteX88" fmla="*/ 2691555 w 9662615"/>
              <a:gd name="connsiteY88" fmla="*/ 1530283 h 1598136"/>
              <a:gd name="connsiteX89" fmla="*/ 2491676 w 9662615"/>
              <a:gd name="connsiteY89" fmla="*/ 1500859 h 1598136"/>
              <a:gd name="connsiteX90" fmla="*/ 2378036 w 9662615"/>
              <a:gd name="connsiteY90" fmla="*/ 1520645 h 1598136"/>
              <a:gd name="connsiteX91" fmla="*/ 2284269 w 9662615"/>
              <a:gd name="connsiteY91" fmla="*/ 1503068 h 1598136"/>
              <a:gd name="connsiteX92" fmla="*/ 2207104 w 9662615"/>
              <a:gd name="connsiteY92" fmla="*/ 1508888 h 1598136"/>
              <a:gd name="connsiteX93" fmla="*/ 2149226 w 9662615"/>
              <a:gd name="connsiteY93" fmla="*/ 1523409 h 1598136"/>
              <a:gd name="connsiteX94" fmla="*/ 2084783 w 9662615"/>
              <a:gd name="connsiteY94" fmla="*/ 1524245 h 1598136"/>
              <a:gd name="connsiteX95" fmla="*/ 2070075 w 9662615"/>
              <a:gd name="connsiteY95" fmla="*/ 1511285 h 1598136"/>
              <a:gd name="connsiteX96" fmla="*/ 2001057 w 9662615"/>
              <a:gd name="connsiteY96" fmla="*/ 1516449 h 1598136"/>
              <a:gd name="connsiteX97" fmla="*/ 1896330 w 9662615"/>
              <a:gd name="connsiteY97" fmla="*/ 1525725 h 1598136"/>
              <a:gd name="connsiteX98" fmla="*/ 1835994 w 9662615"/>
              <a:gd name="connsiteY98" fmla="*/ 1527678 h 1598136"/>
              <a:gd name="connsiteX99" fmla="*/ 1671119 w 9662615"/>
              <a:gd name="connsiteY99" fmla="*/ 1536701 h 1598136"/>
              <a:gd name="connsiteX100" fmla="*/ 1601337 w 9662615"/>
              <a:gd name="connsiteY100" fmla="*/ 1548552 h 1598136"/>
              <a:gd name="connsiteX101" fmla="*/ 1407755 w 9662615"/>
              <a:gd name="connsiteY101" fmla="*/ 1571444 h 1598136"/>
              <a:gd name="connsiteX102" fmla="*/ 1271994 w 9662615"/>
              <a:gd name="connsiteY102" fmla="*/ 1579471 h 1598136"/>
              <a:gd name="connsiteX103" fmla="*/ 1249226 w 9662615"/>
              <a:gd name="connsiteY103" fmla="*/ 1583140 h 1598136"/>
              <a:gd name="connsiteX104" fmla="*/ 1217719 w 9662615"/>
              <a:gd name="connsiteY104" fmla="*/ 1580863 h 1598136"/>
              <a:gd name="connsiteX105" fmla="*/ 1091432 w 9662615"/>
              <a:gd name="connsiteY105" fmla="*/ 1571003 h 1598136"/>
              <a:gd name="connsiteX106" fmla="*/ 992039 w 9662615"/>
              <a:gd name="connsiteY106" fmla="*/ 1556662 h 1598136"/>
              <a:gd name="connsiteX107" fmla="*/ 868264 w 9662615"/>
              <a:gd name="connsiteY107" fmla="*/ 1566392 h 1598136"/>
              <a:gd name="connsiteX108" fmla="*/ 792765 w 9662615"/>
              <a:gd name="connsiteY108" fmla="*/ 1563102 h 1598136"/>
              <a:gd name="connsiteX109" fmla="*/ 669055 w 9662615"/>
              <a:gd name="connsiteY109" fmla="*/ 1543638 h 1598136"/>
              <a:gd name="connsiteX110" fmla="*/ 506152 w 9662615"/>
              <a:gd name="connsiteY110" fmla="*/ 1549124 h 1598136"/>
              <a:gd name="connsiteX111" fmla="*/ 472797 w 9662615"/>
              <a:gd name="connsiteY111" fmla="*/ 1568904 h 1598136"/>
              <a:gd name="connsiteX112" fmla="*/ 427864 w 9662615"/>
              <a:gd name="connsiteY112" fmla="*/ 1580848 h 1598136"/>
              <a:gd name="connsiteX113" fmla="*/ 408381 w 9662615"/>
              <a:gd name="connsiteY113" fmla="*/ 1552940 h 1598136"/>
              <a:gd name="connsiteX114" fmla="*/ 267163 w 9662615"/>
              <a:gd name="connsiteY114" fmla="*/ 1531913 h 1598136"/>
              <a:gd name="connsiteX115" fmla="*/ 196644 w 9662615"/>
              <a:gd name="connsiteY115" fmla="*/ 1524565 h 1598136"/>
              <a:gd name="connsiteX116" fmla="*/ 86819 w 9662615"/>
              <a:gd name="connsiteY116" fmla="*/ 1519517 h 1598136"/>
              <a:gd name="connsiteX117" fmla="*/ 53369 w 9662615"/>
              <a:gd name="connsiteY117" fmla="*/ 1516853 h 1598136"/>
              <a:gd name="connsiteX118" fmla="*/ 2359 w 9662615"/>
              <a:gd name="connsiteY118" fmla="*/ 1515247 h 1598136"/>
              <a:gd name="connsiteX119" fmla="*/ 0 w 9662615"/>
              <a:gd name="connsiteY119" fmla="*/ 1514932 h 1598136"/>
              <a:gd name="connsiteX120" fmla="*/ 0 w 9662615"/>
              <a:gd name="connsiteY120" fmla="*/ 0 h 1598136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48477 w 9662615"/>
              <a:gd name="connsiteY60" fmla="*/ 1556925 h 1592835"/>
              <a:gd name="connsiteX61" fmla="*/ 4730033 w 9662615"/>
              <a:gd name="connsiteY61" fmla="*/ 1555274 h 1592835"/>
              <a:gd name="connsiteX62" fmla="*/ 4724747 w 9662615"/>
              <a:gd name="connsiteY62" fmla="*/ 1552439 h 1592835"/>
              <a:gd name="connsiteX63" fmla="*/ 4697562 w 9662615"/>
              <a:gd name="connsiteY63" fmla="*/ 1551206 h 1592835"/>
              <a:gd name="connsiteX64" fmla="*/ 4662664 w 9662615"/>
              <a:gd name="connsiteY64" fmla="*/ 1573162 h 1592835"/>
              <a:gd name="connsiteX65" fmla="*/ 4603028 w 9662615"/>
              <a:gd name="connsiteY65" fmla="*/ 1568821 h 1592835"/>
              <a:gd name="connsiteX66" fmla="*/ 4541612 w 9662615"/>
              <a:gd name="connsiteY66" fmla="*/ 1545262 h 1592835"/>
              <a:gd name="connsiteX67" fmla="*/ 4422155 w 9662615"/>
              <a:gd name="connsiteY67" fmla="*/ 1542059 h 1592835"/>
              <a:gd name="connsiteX68" fmla="*/ 4221826 w 9662615"/>
              <a:gd name="connsiteY68" fmla="*/ 1508923 h 1592835"/>
              <a:gd name="connsiteX69" fmla="*/ 4096601 w 9662615"/>
              <a:gd name="connsiteY69" fmla="*/ 1521563 h 1592835"/>
              <a:gd name="connsiteX70" fmla="*/ 3970635 w 9662615"/>
              <a:gd name="connsiteY70" fmla="*/ 1544815 h 1592835"/>
              <a:gd name="connsiteX71" fmla="*/ 3833906 w 9662615"/>
              <a:gd name="connsiteY71" fmla="*/ 1516637 h 1592835"/>
              <a:gd name="connsiteX72" fmla="*/ 3696258 w 9662615"/>
              <a:gd name="connsiteY72" fmla="*/ 1537563 h 1592835"/>
              <a:gd name="connsiteX73" fmla="*/ 3594070 w 9662615"/>
              <a:gd name="connsiteY73" fmla="*/ 1509422 h 1592835"/>
              <a:gd name="connsiteX74" fmla="*/ 3565233 w 9662615"/>
              <a:gd name="connsiteY74" fmla="*/ 1515122 h 1592835"/>
              <a:gd name="connsiteX75" fmla="*/ 3560267 w 9662615"/>
              <a:gd name="connsiteY75" fmla="*/ 1516288 h 1592835"/>
              <a:gd name="connsiteX76" fmla="*/ 3540258 w 9662615"/>
              <a:gd name="connsiteY76" fmla="*/ 1516976 h 1592835"/>
              <a:gd name="connsiteX77" fmla="*/ 3534780 w 9662615"/>
              <a:gd name="connsiteY77" fmla="*/ 1522141 h 1592835"/>
              <a:gd name="connsiteX78" fmla="*/ 3504783 w 9662615"/>
              <a:gd name="connsiteY78" fmla="*/ 1526739 h 1592835"/>
              <a:gd name="connsiteX79" fmla="*/ 3430805 w 9662615"/>
              <a:gd name="connsiteY79" fmla="*/ 1542521 h 1592835"/>
              <a:gd name="connsiteX80" fmla="*/ 3292707 w 9662615"/>
              <a:gd name="connsiteY80" fmla="*/ 1520490 h 1592835"/>
              <a:gd name="connsiteX81" fmla="*/ 3187872 w 9662615"/>
              <a:gd name="connsiteY81" fmla="*/ 1519991 h 1592835"/>
              <a:gd name="connsiteX82" fmla="*/ 3148026 w 9662615"/>
              <a:gd name="connsiteY82" fmla="*/ 1524777 h 1592835"/>
              <a:gd name="connsiteX83" fmla="*/ 3092394 w 9662615"/>
              <a:gd name="connsiteY83" fmla="*/ 1528115 h 1592835"/>
              <a:gd name="connsiteX84" fmla="*/ 2994200 w 9662615"/>
              <a:gd name="connsiteY84" fmla="*/ 1537857 h 1592835"/>
              <a:gd name="connsiteX85" fmla="*/ 2862301 w 9662615"/>
              <a:gd name="connsiteY85" fmla="*/ 1544250 h 1592835"/>
              <a:gd name="connsiteX86" fmla="*/ 2766335 w 9662615"/>
              <a:gd name="connsiteY86" fmla="*/ 1527662 h 1592835"/>
              <a:gd name="connsiteX87" fmla="*/ 2757836 w 9662615"/>
              <a:gd name="connsiteY87" fmla="*/ 1531371 h 1592835"/>
              <a:gd name="connsiteX88" fmla="*/ 2691555 w 9662615"/>
              <a:gd name="connsiteY88" fmla="*/ 1530283 h 1592835"/>
              <a:gd name="connsiteX89" fmla="*/ 2491676 w 9662615"/>
              <a:gd name="connsiteY89" fmla="*/ 1500859 h 1592835"/>
              <a:gd name="connsiteX90" fmla="*/ 2378036 w 9662615"/>
              <a:gd name="connsiteY90" fmla="*/ 1520645 h 1592835"/>
              <a:gd name="connsiteX91" fmla="*/ 2284269 w 9662615"/>
              <a:gd name="connsiteY91" fmla="*/ 1503068 h 1592835"/>
              <a:gd name="connsiteX92" fmla="*/ 2207104 w 9662615"/>
              <a:gd name="connsiteY92" fmla="*/ 1508888 h 1592835"/>
              <a:gd name="connsiteX93" fmla="*/ 2149226 w 9662615"/>
              <a:gd name="connsiteY93" fmla="*/ 1523409 h 1592835"/>
              <a:gd name="connsiteX94" fmla="*/ 2084783 w 9662615"/>
              <a:gd name="connsiteY94" fmla="*/ 1524245 h 1592835"/>
              <a:gd name="connsiteX95" fmla="*/ 2070075 w 9662615"/>
              <a:gd name="connsiteY95" fmla="*/ 1511285 h 1592835"/>
              <a:gd name="connsiteX96" fmla="*/ 2001057 w 9662615"/>
              <a:gd name="connsiteY96" fmla="*/ 1516449 h 1592835"/>
              <a:gd name="connsiteX97" fmla="*/ 1896330 w 9662615"/>
              <a:gd name="connsiteY97" fmla="*/ 1525725 h 1592835"/>
              <a:gd name="connsiteX98" fmla="*/ 1835994 w 9662615"/>
              <a:gd name="connsiteY98" fmla="*/ 1527678 h 1592835"/>
              <a:gd name="connsiteX99" fmla="*/ 1671119 w 9662615"/>
              <a:gd name="connsiteY99" fmla="*/ 1536701 h 1592835"/>
              <a:gd name="connsiteX100" fmla="*/ 1601337 w 9662615"/>
              <a:gd name="connsiteY100" fmla="*/ 1548552 h 1592835"/>
              <a:gd name="connsiteX101" fmla="*/ 1407755 w 9662615"/>
              <a:gd name="connsiteY101" fmla="*/ 1571444 h 1592835"/>
              <a:gd name="connsiteX102" fmla="*/ 1271994 w 9662615"/>
              <a:gd name="connsiteY102" fmla="*/ 1579471 h 1592835"/>
              <a:gd name="connsiteX103" fmla="*/ 1249226 w 9662615"/>
              <a:gd name="connsiteY103" fmla="*/ 1583140 h 1592835"/>
              <a:gd name="connsiteX104" fmla="*/ 1217719 w 9662615"/>
              <a:gd name="connsiteY104" fmla="*/ 1580863 h 1592835"/>
              <a:gd name="connsiteX105" fmla="*/ 1091432 w 9662615"/>
              <a:gd name="connsiteY105" fmla="*/ 1571003 h 1592835"/>
              <a:gd name="connsiteX106" fmla="*/ 992039 w 9662615"/>
              <a:gd name="connsiteY106" fmla="*/ 1556662 h 1592835"/>
              <a:gd name="connsiteX107" fmla="*/ 868264 w 9662615"/>
              <a:gd name="connsiteY107" fmla="*/ 1566392 h 1592835"/>
              <a:gd name="connsiteX108" fmla="*/ 792765 w 9662615"/>
              <a:gd name="connsiteY108" fmla="*/ 1563102 h 1592835"/>
              <a:gd name="connsiteX109" fmla="*/ 669055 w 9662615"/>
              <a:gd name="connsiteY109" fmla="*/ 1543638 h 1592835"/>
              <a:gd name="connsiteX110" fmla="*/ 506152 w 9662615"/>
              <a:gd name="connsiteY110" fmla="*/ 1549124 h 1592835"/>
              <a:gd name="connsiteX111" fmla="*/ 472797 w 9662615"/>
              <a:gd name="connsiteY111" fmla="*/ 1568904 h 1592835"/>
              <a:gd name="connsiteX112" fmla="*/ 427864 w 9662615"/>
              <a:gd name="connsiteY112" fmla="*/ 1580848 h 1592835"/>
              <a:gd name="connsiteX113" fmla="*/ 408381 w 9662615"/>
              <a:gd name="connsiteY113" fmla="*/ 1552940 h 1592835"/>
              <a:gd name="connsiteX114" fmla="*/ 267163 w 9662615"/>
              <a:gd name="connsiteY114" fmla="*/ 1531913 h 1592835"/>
              <a:gd name="connsiteX115" fmla="*/ 196644 w 9662615"/>
              <a:gd name="connsiteY115" fmla="*/ 1524565 h 1592835"/>
              <a:gd name="connsiteX116" fmla="*/ 86819 w 9662615"/>
              <a:gd name="connsiteY116" fmla="*/ 1519517 h 1592835"/>
              <a:gd name="connsiteX117" fmla="*/ 53369 w 9662615"/>
              <a:gd name="connsiteY117" fmla="*/ 1516853 h 1592835"/>
              <a:gd name="connsiteX118" fmla="*/ 2359 w 9662615"/>
              <a:gd name="connsiteY118" fmla="*/ 1515247 h 1592835"/>
              <a:gd name="connsiteX119" fmla="*/ 0 w 9662615"/>
              <a:gd name="connsiteY119" fmla="*/ 1514932 h 1592835"/>
              <a:gd name="connsiteX120" fmla="*/ 0 w 9662615"/>
              <a:gd name="connsiteY120" fmla="*/ 0 h 1592835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48477 w 9662615"/>
              <a:gd name="connsiteY60" fmla="*/ 1556925 h 1592835"/>
              <a:gd name="connsiteX61" fmla="*/ 4730033 w 9662615"/>
              <a:gd name="connsiteY61" fmla="*/ 1555274 h 1592835"/>
              <a:gd name="connsiteX62" fmla="*/ 4697562 w 9662615"/>
              <a:gd name="connsiteY62" fmla="*/ 1551206 h 1592835"/>
              <a:gd name="connsiteX63" fmla="*/ 4662664 w 9662615"/>
              <a:gd name="connsiteY63" fmla="*/ 1573162 h 1592835"/>
              <a:gd name="connsiteX64" fmla="*/ 4603028 w 9662615"/>
              <a:gd name="connsiteY64" fmla="*/ 1568821 h 1592835"/>
              <a:gd name="connsiteX65" fmla="*/ 4541612 w 9662615"/>
              <a:gd name="connsiteY65" fmla="*/ 1545262 h 1592835"/>
              <a:gd name="connsiteX66" fmla="*/ 4422155 w 9662615"/>
              <a:gd name="connsiteY66" fmla="*/ 1542059 h 1592835"/>
              <a:gd name="connsiteX67" fmla="*/ 4221826 w 9662615"/>
              <a:gd name="connsiteY67" fmla="*/ 1508923 h 1592835"/>
              <a:gd name="connsiteX68" fmla="*/ 4096601 w 9662615"/>
              <a:gd name="connsiteY68" fmla="*/ 1521563 h 1592835"/>
              <a:gd name="connsiteX69" fmla="*/ 3970635 w 9662615"/>
              <a:gd name="connsiteY69" fmla="*/ 1544815 h 1592835"/>
              <a:gd name="connsiteX70" fmla="*/ 3833906 w 9662615"/>
              <a:gd name="connsiteY70" fmla="*/ 1516637 h 1592835"/>
              <a:gd name="connsiteX71" fmla="*/ 3696258 w 9662615"/>
              <a:gd name="connsiteY71" fmla="*/ 1537563 h 1592835"/>
              <a:gd name="connsiteX72" fmla="*/ 3594070 w 9662615"/>
              <a:gd name="connsiteY72" fmla="*/ 1509422 h 1592835"/>
              <a:gd name="connsiteX73" fmla="*/ 3565233 w 9662615"/>
              <a:gd name="connsiteY73" fmla="*/ 1515122 h 1592835"/>
              <a:gd name="connsiteX74" fmla="*/ 3560267 w 9662615"/>
              <a:gd name="connsiteY74" fmla="*/ 1516288 h 1592835"/>
              <a:gd name="connsiteX75" fmla="*/ 3540258 w 9662615"/>
              <a:gd name="connsiteY75" fmla="*/ 1516976 h 1592835"/>
              <a:gd name="connsiteX76" fmla="*/ 3534780 w 9662615"/>
              <a:gd name="connsiteY76" fmla="*/ 1522141 h 1592835"/>
              <a:gd name="connsiteX77" fmla="*/ 3504783 w 9662615"/>
              <a:gd name="connsiteY77" fmla="*/ 1526739 h 1592835"/>
              <a:gd name="connsiteX78" fmla="*/ 3430805 w 9662615"/>
              <a:gd name="connsiteY78" fmla="*/ 1542521 h 1592835"/>
              <a:gd name="connsiteX79" fmla="*/ 3292707 w 9662615"/>
              <a:gd name="connsiteY79" fmla="*/ 1520490 h 1592835"/>
              <a:gd name="connsiteX80" fmla="*/ 3187872 w 9662615"/>
              <a:gd name="connsiteY80" fmla="*/ 1519991 h 1592835"/>
              <a:gd name="connsiteX81" fmla="*/ 3148026 w 9662615"/>
              <a:gd name="connsiteY81" fmla="*/ 1524777 h 1592835"/>
              <a:gd name="connsiteX82" fmla="*/ 3092394 w 9662615"/>
              <a:gd name="connsiteY82" fmla="*/ 1528115 h 1592835"/>
              <a:gd name="connsiteX83" fmla="*/ 2994200 w 9662615"/>
              <a:gd name="connsiteY83" fmla="*/ 1537857 h 1592835"/>
              <a:gd name="connsiteX84" fmla="*/ 2862301 w 9662615"/>
              <a:gd name="connsiteY84" fmla="*/ 1544250 h 1592835"/>
              <a:gd name="connsiteX85" fmla="*/ 2766335 w 9662615"/>
              <a:gd name="connsiteY85" fmla="*/ 1527662 h 1592835"/>
              <a:gd name="connsiteX86" fmla="*/ 2757836 w 9662615"/>
              <a:gd name="connsiteY86" fmla="*/ 1531371 h 1592835"/>
              <a:gd name="connsiteX87" fmla="*/ 2691555 w 9662615"/>
              <a:gd name="connsiteY87" fmla="*/ 1530283 h 1592835"/>
              <a:gd name="connsiteX88" fmla="*/ 2491676 w 9662615"/>
              <a:gd name="connsiteY88" fmla="*/ 1500859 h 1592835"/>
              <a:gd name="connsiteX89" fmla="*/ 2378036 w 9662615"/>
              <a:gd name="connsiteY89" fmla="*/ 1520645 h 1592835"/>
              <a:gd name="connsiteX90" fmla="*/ 2284269 w 9662615"/>
              <a:gd name="connsiteY90" fmla="*/ 1503068 h 1592835"/>
              <a:gd name="connsiteX91" fmla="*/ 2207104 w 9662615"/>
              <a:gd name="connsiteY91" fmla="*/ 1508888 h 1592835"/>
              <a:gd name="connsiteX92" fmla="*/ 2149226 w 9662615"/>
              <a:gd name="connsiteY92" fmla="*/ 1523409 h 1592835"/>
              <a:gd name="connsiteX93" fmla="*/ 2084783 w 9662615"/>
              <a:gd name="connsiteY93" fmla="*/ 1524245 h 1592835"/>
              <a:gd name="connsiteX94" fmla="*/ 2070075 w 9662615"/>
              <a:gd name="connsiteY94" fmla="*/ 1511285 h 1592835"/>
              <a:gd name="connsiteX95" fmla="*/ 2001057 w 9662615"/>
              <a:gd name="connsiteY95" fmla="*/ 1516449 h 1592835"/>
              <a:gd name="connsiteX96" fmla="*/ 1896330 w 9662615"/>
              <a:gd name="connsiteY96" fmla="*/ 1525725 h 1592835"/>
              <a:gd name="connsiteX97" fmla="*/ 1835994 w 9662615"/>
              <a:gd name="connsiteY97" fmla="*/ 1527678 h 1592835"/>
              <a:gd name="connsiteX98" fmla="*/ 1671119 w 9662615"/>
              <a:gd name="connsiteY98" fmla="*/ 1536701 h 1592835"/>
              <a:gd name="connsiteX99" fmla="*/ 1601337 w 9662615"/>
              <a:gd name="connsiteY99" fmla="*/ 1548552 h 1592835"/>
              <a:gd name="connsiteX100" fmla="*/ 1407755 w 9662615"/>
              <a:gd name="connsiteY100" fmla="*/ 1571444 h 1592835"/>
              <a:gd name="connsiteX101" fmla="*/ 1271994 w 9662615"/>
              <a:gd name="connsiteY101" fmla="*/ 1579471 h 1592835"/>
              <a:gd name="connsiteX102" fmla="*/ 1249226 w 9662615"/>
              <a:gd name="connsiteY102" fmla="*/ 1583140 h 1592835"/>
              <a:gd name="connsiteX103" fmla="*/ 1217719 w 9662615"/>
              <a:gd name="connsiteY103" fmla="*/ 1580863 h 1592835"/>
              <a:gd name="connsiteX104" fmla="*/ 1091432 w 9662615"/>
              <a:gd name="connsiteY104" fmla="*/ 1571003 h 1592835"/>
              <a:gd name="connsiteX105" fmla="*/ 992039 w 9662615"/>
              <a:gd name="connsiteY105" fmla="*/ 1556662 h 1592835"/>
              <a:gd name="connsiteX106" fmla="*/ 868264 w 9662615"/>
              <a:gd name="connsiteY106" fmla="*/ 1566392 h 1592835"/>
              <a:gd name="connsiteX107" fmla="*/ 792765 w 9662615"/>
              <a:gd name="connsiteY107" fmla="*/ 1563102 h 1592835"/>
              <a:gd name="connsiteX108" fmla="*/ 669055 w 9662615"/>
              <a:gd name="connsiteY108" fmla="*/ 1543638 h 1592835"/>
              <a:gd name="connsiteX109" fmla="*/ 506152 w 9662615"/>
              <a:gd name="connsiteY109" fmla="*/ 1549124 h 1592835"/>
              <a:gd name="connsiteX110" fmla="*/ 472797 w 9662615"/>
              <a:gd name="connsiteY110" fmla="*/ 1568904 h 1592835"/>
              <a:gd name="connsiteX111" fmla="*/ 427864 w 9662615"/>
              <a:gd name="connsiteY111" fmla="*/ 1580848 h 1592835"/>
              <a:gd name="connsiteX112" fmla="*/ 408381 w 9662615"/>
              <a:gd name="connsiteY112" fmla="*/ 1552940 h 1592835"/>
              <a:gd name="connsiteX113" fmla="*/ 267163 w 9662615"/>
              <a:gd name="connsiteY113" fmla="*/ 1531913 h 1592835"/>
              <a:gd name="connsiteX114" fmla="*/ 196644 w 9662615"/>
              <a:gd name="connsiteY114" fmla="*/ 1524565 h 1592835"/>
              <a:gd name="connsiteX115" fmla="*/ 86819 w 9662615"/>
              <a:gd name="connsiteY115" fmla="*/ 1519517 h 1592835"/>
              <a:gd name="connsiteX116" fmla="*/ 53369 w 9662615"/>
              <a:gd name="connsiteY116" fmla="*/ 1516853 h 1592835"/>
              <a:gd name="connsiteX117" fmla="*/ 2359 w 9662615"/>
              <a:gd name="connsiteY117" fmla="*/ 1515247 h 1592835"/>
              <a:gd name="connsiteX118" fmla="*/ 0 w 9662615"/>
              <a:gd name="connsiteY118" fmla="*/ 1514932 h 1592835"/>
              <a:gd name="connsiteX119" fmla="*/ 0 w 9662615"/>
              <a:gd name="connsiteY119" fmla="*/ 0 h 1592835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30033 w 9662615"/>
              <a:gd name="connsiteY60" fmla="*/ 1555274 h 1592835"/>
              <a:gd name="connsiteX61" fmla="*/ 4697562 w 9662615"/>
              <a:gd name="connsiteY61" fmla="*/ 1551206 h 1592835"/>
              <a:gd name="connsiteX62" fmla="*/ 4662664 w 9662615"/>
              <a:gd name="connsiteY62" fmla="*/ 1573162 h 1592835"/>
              <a:gd name="connsiteX63" fmla="*/ 4603028 w 9662615"/>
              <a:gd name="connsiteY63" fmla="*/ 1568821 h 1592835"/>
              <a:gd name="connsiteX64" fmla="*/ 4541612 w 9662615"/>
              <a:gd name="connsiteY64" fmla="*/ 1545262 h 1592835"/>
              <a:gd name="connsiteX65" fmla="*/ 4422155 w 9662615"/>
              <a:gd name="connsiteY65" fmla="*/ 1542059 h 1592835"/>
              <a:gd name="connsiteX66" fmla="*/ 4221826 w 9662615"/>
              <a:gd name="connsiteY66" fmla="*/ 1508923 h 1592835"/>
              <a:gd name="connsiteX67" fmla="*/ 4096601 w 9662615"/>
              <a:gd name="connsiteY67" fmla="*/ 1521563 h 1592835"/>
              <a:gd name="connsiteX68" fmla="*/ 3970635 w 9662615"/>
              <a:gd name="connsiteY68" fmla="*/ 1544815 h 1592835"/>
              <a:gd name="connsiteX69" fmla="*/ 3833906 w 9662615"/>
              <a:gd name="connsiteY69" fmla="*/ 1516637 h 1592835"/>
              <a:gd name="connsiteX70" fmla="*/ 3696258 w 9662615"/>
              <a:gd name="connsiteY70" fmla="*/ 1537563 h 1592835"/>
              <a:gd name="connsiteX71" fmla="*/ 3594070 w 9662615"/>
              <a:gd name="connsiteY71" fmla="*/ 1509422 h 1592835"/>
              <a:gd name="connsiteX72" fmla="*/ 3565233 w 9662615"/>
              <a:gd name="connsiteY72" fmla="*/ 1515122 h 1592835"/>
              <a:gd name="connsiteX73" fmla="*/ 3560267 w 9662615"/>
              <a:gd name="connsiteY73" fmla="*/ 1516288 h 1592835"/>
              <a:gd name="connsiteX74" fmla="*/ 3540258 w 9662615"/>
              <a:gd name="connsiteY74" fmla="*/ 1516976 h 1592835"/>
              <a:gd name="connsiteX75" fmla="*/ 3534780 w 9662615"/>
              <a:gd name="connsiteY75" fmla="*/ 1522141 h 1592835"/>
              <a:gd name="connsiteX76" fmla="*/ 3504783 w 9662615"/>
              <a:gd name="connsiteY76" fmla="*/ 1526739 h 1592835"/>
              <a:gd name="connsiteX77" fmla="*/ 3430805 w 9662615"/>
              <a:gd name="connsiteY77" fmla="*/ 1542521 h 1592835"/>
              <a:gd name="connsiteX78" fmla="*/ 3292707 w 9662615"/>
              <a:gd name="connsiteY78" fmla="*/ 1520490 h 1592835"/>
              <a:gd name="connsiteX79" fmla="*/ 3187872 w 9662615"/>
              <a:gd name="connsiteY79" fmla="*/ 1519991 h 1592835"/>
              <a:gd name="connsiteX80" fmla="*/ 3148026 w 9662615"/>
              <a:gd name="connsiteY80" fmla="*/ 1524777 h 1592835"/>
              <a:gd name="connsiteX81" fmla="*/ 3092394 w 9662615"/>
              <a:gd name="connsiteY81" fmla="*/ 1528115 h 1592835"/>
              <a:gd name="connsiteX82" fmla="*/ 2994200 w 9662615"/>
              <a:gd name="connsiteY82" fmla="*/ 1537857 h 1592835"/>
              <a:gd name="connsiteX83" fmla="*/ 2862301 w 9662615"/>
              <a:gd name="connsiteY83" fmla="*/ 1544250 h 1592835"/>
              <a:gd name="connsiteX84" fmla="*/ 2766335 w 9662615"/>
              <a:gd name="connsiteY84" fmla="*/ 1527662 h 1592835"/>
              <a:gd name="connsiteX85" fmla="*/ 2757836 w 9662615"/>
              <a:gd name="connsiteY85" fmla="*/ 1531371 h 1592835"/>
              <a:gd name="connsiteX86" fmla="*/ 2691555 w 9662615"/>
              <a:gd name="connsiteY86" fmla="*/ 1530283 h 1592835"/>
              <a:gd name="connsiteX87" fmla="*/ 2491676 w 9662615"/>
              <a:gd name="connsiteY87" fmla="*/ 1500859 h 1592835"/>
              <a:gd name="connsiteX88" fmla="*/ 2378036 w 9662615"/>
              <a:gd name="connsiteY88" fmla="*/ 1520645 h 1592835"/>
              <a:gd name="connsiteX89" fmla="*/ 2284269 w 9662615"/>
              <a:gd name="connsiteY89" fmla="*/ 1503068 h 1592835"/>
              <a:gd name="connsiteX90" fmla="*/ 2207104 w 9662615"/>
              <a:gd name="connsiteY90" fmla="*/ 1508888 h 1592835"/>
              <a:gd name="connsiteX91" fmla="*/ 2149226 w 9662615"/>
              <a:gd name="connsiteY91" fmla="*/ 1523409 h 1592835"/>
              <a:gd name="connsiteX92" fmla="*/ 2084783 w 9662615"/>
              <a:gd name="connsiteY92" fmla="*/ 1524245 h 1592835"/>
              <a:gd name="connsiteX93" fmla="*/ 2070075 w 9662615"/>
              <a:gd name="connsiteY93" fmla="*/ 1511285 h 1592835"/>
              <a:gd name="connsiteX94" fmla="*/ 2001057 w 9662615"/>
              <a:gd name="connsiteY94" fmla="*/ 1516449 h 1592835"/>
              <a:gd name="connsiteX95" fmla="*/ 1896330 w 9662615"/>
              <a:gd name="connsiteY95" fmla="*/ 1525725 h 1592835"/>
              <a:gd name="connsiteX96" fmla="*/ 1835994 w 9662615"/>
              <a:gd name="connsiteY96" fmla="*/ 1527678 h 1592835"/>
              <a:gd name="connsiteX97" fmla="*/ 1671119 w 9662615"/>
              <a:gd name="connsiteY97" fmla="*/ 1536701 h 1592835"/>
              <a:gd name="connsiteX98" fmla="*/ 1601337 w 9662615"/>
              <a:gd name="connsiteY98" fmla="*/ 1548552 h 1592835"/>
              <a:gd name="connsiteX99" fmla="*/ 1407755 w 9662615"/>
              <a:gd name="connsiteY99" fmla="*/ 1571444 h 1592835"/>
              <a:gd name="connsiteX100" fmla="*/ 1271994 w 9662615"/>
              <a:gd name="connsiteY100" fmla="*/ 1579471 h 1592835"/>
              <a:gd name="connsiteX101" fmla="*/ 1249226 w 9662615"/>
              <a:gd name="connsiteY101" fmla="*/ 1583140 h 1592835"/>
              <a:gd name="connsiteX102" fmla="*/ 1217719 w 9662615"/>
              <a:gd name="connsiteY102" fmla="*/ 1580863 h 1592835"/>
              <a:gd name="connsiteX103" fmla="*/ 1091432 w 9662615"/>
              <a:gd name="connsiteY103" fmla="*/ 1571003 h 1592835"/>
              <a:gd name="connsiteX104" fmla="*/ 992039 w 9662615"/>
              <a:gd name="connsiteY104" fmla="*/ 1556662 h 1592835"/>
              <a:gd name="connsiteX105" fmla="*/ 868264 w 9662615"/>
              <a:gd name="connsiteY105" fmla="*/ 1566392 h 1592835"/>
              <a:gd name="connsiteX106" fmla="*/ 792765 w 9662615"/>
              <a:gd name="connsiteY106" fmla="*/ 1563102 h 1592835"/>
              <a:gd name="connsiteX107" fmla="*/ 669055 w 9662615"/>
              <a:gd name="connsiteY107" fmla="*/ 1543638 h 1592835"/>
              <a:gd name="connsiteX108" fmla="*/ 506152 w 9662615"/>
              <a:gd name="connsiteY108" fmla="*/ 1549124 h 1592835"/>
              <a:gd name="connsiteX109" fmla="*/ 472797 w 9662615"/>
              <a:gd name="connsiteY109" fmla="*/ 1568904 h 1592835"/>
              <a:gd name="connsiteX110" fmla="*/ 427864 w 9662615"/>
              <a:gd name="connsiteY110" fmla="*/ 1580848 h 1592835"/>
              <a:gd name="connsiteX111" fmla="*/ 408381 w 9662615"/>
              <a:gd name="connsiteY111" fmla="*/ 1552940 h 1592835"/>
              <a:gd name="connsiteX112" fmla="*/ 267163 w 9662615"/>
              <a:gd name="connsiteY112" fmla="*/ 1531913 h 1592835"/>
              <a:gd name="connsiteX113" fmla="*/ 196644 w 9662615"/>
              <a:gd name="connsiteY113" fmla="*/ 1524565 h 1592835"/>
              <a:gd name="connsiteX114" fmla="*/ 86819 w 9662615"/>
              <a:gd name="connsiteY114" fmla="*/ 1519517 h 1592835"/>
              <a:gd name="connsiteX115" fmla="*/ 53369 w 9662615"/>
              <a:gd name="connsiteY115" fmla="*/ 1516853 h 1592835"/>
              <a:gd name="connsiteX116" fmla="*/ 2359 w 9662615"/>
              <a:gd name="connsiteY116" fmla="*/ 1515247 h 1592835"/>
              <a:gd name="connsiteX117" fmla="*/ 0 w 9662615"/>
              <a:gd name="connsiteY117" fmla="*/ 1514932 h 1592835"/>
              <a:gd name="connsiteX118" fmla="*/ 0 w 9662615"/>
              <a:gd name="connsiteY118" fmla="*/ 0 h 1592835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35334 w 9662615"/>
              <a:gd name="connsiteY60" fmla="*/ 1581778 h 1592835"/>
              <a:gd name="connsiteX61" fmla="*/ 4697562 w 9662615"/>
              <a:gd name="connsiteY61" fmla="*/ 1551206 h 1592835"/>
              <a:gd name="connsiteX62" fmla="*/ 4662664 w 9662615"/>
              <a:gd name="connsiteY62" fmla="*/ 1573162 h 1592835"/>
              <a:gd name="connsiteX63" fmla="*/ 4603028 w 9662615"/>
              <a:gd name="connsiteY63" fmla="*/ 1568821 h 1592835"/>
              <a:gd name="connsiteX64" fmla="*/ 4541612 w 9662615"/>
              <a:gd name="connsiteY64" fmla="*/ 1545262 h 1592835"/>
              <a:gd name="connsiteX65" fmla="*/ 4422155 w 9662615"/>
              <a:gd name="connsiteY65" fmla="*/ 1542059 h 1592835"/>
              <a:gd name="connsiteX66" fmla="*/ 4221826 w 9662615"/>
              <a:gd name="connsiteY66" fmla="*/ 1508923 h 1592835"/>
              <a:gd name="connsiteX67" fmla="*/ 4096601 w 9662615"/>
              <a:gd name="connsiteY67" fmla="*/ 1521563 h 1592835"/>
              <a:gd name="connsiteX68" fmla="*/ 3970635 w 9662615"/>
              <a:gd name="connsiteY68" fmla="*/ 1544815 h 1592835"/>
              <a:gd name="connsiteX69" fmla="*/ 3833906 w 9662615"/>
              <a:gd name="connsiteY69" fmla="*/ 1516637 h 1592835"/>
              <a:gd name="connsiteX70" fmla="*/ 3696258 w 9662615"/>
              <a:gd name="connsiteY70" fmla="*/ 1537563 h 1592835"/>
              <a:gd name="connsiteX71" fmla="*/ 3594070 w 9662615"/>
              <a:gd name="connsiteY71" fmla="*/ 1509422 h 1592835"/>
              <a:gd name="connsiteX72" fmla="*/ 3565233 w 9662615"/>
              <a:gd name="connsiteY72" fmla="*/ 1515122 h 1592835"/>
              <a:gd name="connsiteX73" fmla="*/ 3560267 w 9662615"/>
              <a:gd name="connsiteY73" fmla="*/ 1516288 h 1592835"/>
              <a:gd name="connsiteX74" fmla="*/ 3540258 w 9662615"/>
              <a:gd name="connsiteY74" fmla="*/ 1516976 h 1592835"/>
              <a:gd name="connsiteX75" fmla="*/ 3534780 w 9662615"/>
              <a:gd name="connsiteY75" fmla="*/ 1522141 h 1592835"/>
              <a:gd name="connsiteX76" fmla="*/ 3504783 w 9662615"/>
              <a:gd name="connsiteY76" fmla="*/ 1526739 h 1592835"/>
              <a:gd name="connsiteX77" fmla="*/ 3430805 w 9662615"/>
              <a:gd name="connsiteY77" fmla="*/ 1542521 h 1592835"/>
              <a:gd name="connsiteX78" fmla="*/ 3292707 w 9662615"/>
              <a:gd name="connsiteY78" fmla="*/ 1520490 h 1592835"/>
              <a:gd name="connsiteX79" fmla="*/ 3187872 w 9662615"/>
              <a:gd name="connsiteY79" fmla="*/ 1519991 h 1592835"/>
              <a:gd name="connsiteX80" fmla="*/ 3148026 w 9662615"/>
              <a:gd name="connsiteY80" fmla="*/ 1524777 h 1592835"/>
              <a:gd name="connsiteX81" fmla="*/ 3092394 w 9662615"/>
              <a:gd name="connsiteY81" fmla="*/ 1528115 h 1592835"/>
              <a:gd name="connsiteX82" fmla="*/ 2994200 w 9662615"/>
              <a:gd name="connsiteY82" fmla="*/ 1537857 h 1592835"/>
              <a:gd name="connsiteX83" fmla="*/ 2862301 w 9662615"/>
              <a:gd name="connsiteY83" fmla="*/ 1544250 h 1592835"/>
              <a:gd name="connsiteX84" fmla="*/ 2766335 w 9662615"/>
              <a:gd name="connsiteY84" fmla="*/ 1527662 h 1592835"/>
              <a:gd name="connsiteX85" fmla="*/ 2757836 w 9662615"/>
              <a:gd name="connsiteY85" fmla="*/ 1531371 h 1592835"/>
              <a:gd name="connsiteX86" fmla="*/ 2691555 w 9662615"/>
              <a:gd name="connsiteY86" fmla="*/ 1530283 h 1592835"/>
              <a:gd name="connsiteX87" fmla="*/ 2491676 w 9662615"/>
              <a:gd name="connsiteY87" fmla="*/ 1500859 h 1592835"/>
              <a:gd name="connsiteX88" fmla="*/ 2378036 w 9662615"/>
              <a:gd name="connsiteY88" fmla="*/ 1520645 h 1592835"/>
              <a:gd name="connsiteX89" fmla="*/ 2284269 w 9662615"/>
              <a:gd name="connsiteY89" fmla="*/ 1503068 h 1592835"/>
              <a:gd name="connsiteX90" fmla="*/ 2207104 w 9662615"/>
              <a:gd name="connsiteY90" fmla="*/ 1508888 h 1592835"/>
              <a:gd name="connsiteX91" fmla="*/ 2149226 w 9662615"/>
              <a:gd name="connsiteY91" fmla="*/ 1523409 h 1592835"/>
              <a:gd name="connsiteX92" fmla="*/ 2084783 w 9662615"/>
              <a:gd name="connsiteY92" fmla="*/ 1524245 h 1592835"/>
              <a:gd name="connsiteX93" fmla="*/ 2070075 w 9662615"/>
              <a:gd name="connsiteY93" fmla="*/ 1511285 h 1592835"/>
              <a:gd name="connsiteX94" fmla="*/ 2001057 w 9662615"/>
              <a:gd name="connsiteY94" fmla="*/ 1516449 h 1592835"/>
              <a:gd name="connsiteX95" fmla="*/ 1896330 w 9662615"/>
              <a:gd name="connsiteY95" fmla="*/ 1525725 h 1592835"/>
              <a:gd name="connsiteX96" fmla="*/ 1835994 w 9662615"/>
              <a:gd name="connsiteY96" fmla="*/ 1527678 h 1592835"/>
              <a:gd name="connsiteX97" fmla="*/ 1671119 w 9662615"/>
              <a:gd name="connsiteY97" fmla="*/ 1536701 h 1592835"/>
              <a:gd name="connsiteX98" fmla="*/ 1601337 w 9662615"/>
              <a:gd name="connsiteY98" fmla="*/ 1548552 h 1592835"/>
              <a:gd name="connsiteX99" fmla="*/ 1407755 w 9662615"/>
              <a:gd name="connsiteY99" fmla="*/ 1571444 h 1592835"/>
              <a:gd name="connsiteX100" fmla="*/ 1271994 w 9662615"/>
              <a:gd name="connsiteY100" fmla="*/ 1579471 h 1592835"/>
              <a:gd name="connsiteX101" fmla="*/ 1249226 w 9662615"/>
              <a:gd name="connsiteY101" fmla="*/ 1583140 h 1592835"/>
              <a:gd name="connsiteX102" fmla="*/ 1217719 w 9662615"/>
              <a:gd name="connsiteY102" fmla="*/ 1580863 h 1592835"/>
              <a:gd name="connsiteX103" fmla="*/ 1091432 w 9662615"/>
              <a:gd name="connsiteY103" fmla="*/ 1571003 h 1592835"/>
              <a:gd name="connsiteX104" fmla="*/ 992039 w 9662615"/>
              <a:gd name="connsiteY104" fmla="*/ 1556662 h 1592835"/>
              <a:gd name="connsiteX105" fmla="*/ 868264 w 9662615"/>
              <a:gd name="connsiteY105" fmla="*/ 1566392 h 1592835"/>
              <a:gd name="connsiteX106" fmla="*/ 792765 w 9662615"/>
              <a:gd name="connsiteY106" fmla="*/ 1563102 h 1592835"/>
              <a:gd name="connsiteX107" fmla="*/ 669055 w 9662615"/>
              <a:gd name="connsiteY107" fmla="*/ 1543638 h 1592835"/>
              <a:gd name="connsiteX108" fmla="*/ 506152 w 9662615"/>
              <a:gd name="connsiteY108" fmla="*/ 1549124 h 1592835"/>
              <a:gd name="connsiteX109" fmla="*/ 472797 w 9662615"/>
              <a:gd name="connsiteY109" fmla="*/ 1568904 h 1592835"/>
              <a:gd name="connsiteX110" fmla="*/ 427864 w 9662615"/>
              <a:gd name="connsiteY110" fmla="*/ 1580848 h 1592835"/>
              <a:gd name="connsiteX111" fmla="*/ 408381 w 9662615"/>
              <a:gd name="connsiteY111" fmla="*/ 1552940 h 1592835"/>
              <a:gd name="connsiteX112" fmla="*/ 267163 w 9662615"/>
              <a:gd name="connsiteY112" fmla="*/ 1531913 h 1592835"/>
              <a:gd name="connsiteX113" fmla="*/ 196644 w 9662615"/>
              <a:gd name="connsiteY113" fmla="*/ 1524565 h 1592835"/>
              <a:gd name="connsiteX114" fmla="*/ 86819 w 9662615"/>
              <a:gd name="connsiteY114" fmla="*/ 1519517 h 1592835"/>
              <a:gd name="connsiteX115" fmla="*/ 53369 w 9662615"/>
              <a:gd name="connsiteY115" fmla="*/ 1516853 h 1592835"/>
              <a:gd name="connsiteX116" fmla="*/ 2359 w 9662615"/>
              <a:gd name="connsiteY116" fmla="*/ 1515247 h 1592835"/>
              <a:gd name="connsiteX117" fmla="*/ 0 w 9662615"/>
              <a:gd name="connsiteY117" fmla="*/ 1514932 h 1592835"/>
              <a:gd name="connsiteX118" fmla="*/ 0 w 9662615"/>
              <a:gd name="connsiteY118" fmla="*/ 0 h 1592835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63775 w 9662615"/>
              <a:gd name="connsiteY55" fmla="*/ 1562633 h 1692226"/>
              <a:gd name="connsiteX56" fmla="*/ 4847242 w 9662615"/>
              <a:gd name="connsiteY56" fmla="*/ 1565435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63775 w 9662615"/>
              <a:gd name="connsiteY55" fmla="*/ 1562633 h 1692226"/>
              <a:gd name="connsiteX56" fmla="*/ 4847242 w 9662615"/>
              <a:gd name="connsiteY56" fmla="*/ 1664826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71726 w 9662615"/>
              <a:gd name="connsiteY55" fmla="*/ 1570584 h 1692226"/>
              <a:gd name="connsiteX56" fmla="*/ 4847242 w 9662615"/>
              <a:gd name="connsiteY56" fmla="*/ 1664826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71726 w 9662615"/>
              <a:gd name="connsiteY55" fmla="*/ 1570584 h 1692226"/>
              <a:gd name="connsiteX56" fmla="*/ 4847242 w 9662615"/>
              <a:gd name="connsiteY56" fmla="*/ 1621094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21094"/>
              <a:gd name="connsiteX1" fmla="*/ 9662615 w 9662615"/>
              <a:gd name="connsiteY1" fmla="*/ 0 h 1621094"/>
              <a:gd name="connsiteX2" fmla="*/ 9662615 w 9662615"/>
              <a:gd name="connsiteY2" fmla="*/ 1280346 h 1621094"/>
              <a:gd name="connsiteX3" fmla="*/ 9658420 w 9662615"/>
              <a:gd name="connsiteY3" fmla="*/ 1280106 h 1621094"/>
              <a:gd name="connsiteX4" fmla="*/ 9469546 w 9662615"/>
              <a:gd name="connsiteY4" fmla="*/ 1289837 h 1621094"/>
              <a:gd name="connsiteX5" fmla="*/ 9385895 w 9662615"/>
              <a:gd name="connsiteY5" fmla="*/ 1269203 h 1621094"/>
              <a:gd name="connsiteX6" fmla="*/ 9144767 w 9662615"/>
              <a:gd name="connsiteY6" fmla="*/ 1264120 h 1621094"/>
              <a:gd name="connsiteX7" fmla="*/ 8837252 w 9662615"/>
              <a:gd name="connsiteY7" fmla="*/ 1350515 h 1621094"/>
              <a:gd name="connsiteX8" fmla="*/ 8705466 w 9662615"/>
              <a:gd name="connsiteY8" fmla="*/ 1342419 h 1621094"/>
              <a:gd name="connsiteX9" fmla="*/ 8652221 w 9662615"/>
              <a:gd name="connsiteY9" fmla="*/ 1326906 h 1621094"/>
              <a:gd name="connsiteX10" fmla="*/ 8632312 w 9662615"/>
              <a:gd name="connsiteY10" fmla="*/ 1326025 h 1621094"/>
              <a:gd name="connsiteX11" fmla="*/ 8591582 w 9662615"/>
              <a:gd name="connsiteY11" fmla="*/ 1341666 h 1621094"/>
              <a:gd name="connsiteX12" fmla="*/ 8537336 w 9662615"/>
              <a:gd name="connsiteY12" fmla="*/ 1341684 h 1621094"/>
              <a:gd name="connsiteX13" fmla="*/ 8472508 w 9662615"/>
              <a:gd name="connsiteY13" fmla="*/ 1363109 h 1621094"/>
              <a:gd name="connsiteX14" fmla="*/ 8258477 w 9662615"/>
              <a:gd name="connsiteY14" fmla="*/ 1370666 h 1621094"/>
              <a:gd name="connsiteX15" fmla="*/ 8197961 w 9662615"/>
              <a:gd name="connsiteY15" fmla="*/ 1392804 h 1621094"/>
              <a:gd name="connsiteX16" fmla="*/ 8171196 w 9662615"/>
              <a:gd name="connsiteY16" fmla="*/ 1397216 h 1621094"/>
              <a:gd name="connsiteX17" fmla="*/ 8127667 w 9662615"/>
              <a:gd name="connsiteY17" fmla="*/ 1418254 h 1621094"/>
              <a:gd name="connsiteX18" fmla="*/ 7974579 w 9662615"/>
              <a:gd name="connsiteY18" fmla="*/ 1383439 h 1621094"/>
              <a:gd name="connsiteX19" fmla="*/ 7768351 w 9662615"/>
              <a:gd name="connsiteY19" fmla="*/ 1395051 h 1621094"/>
              <a:gd name="connsiteX20" fmla="*/ 7635985 w 9662615"/>
              <a:gd name="connsiteY20" fmla="*/ 1386363 h 1621094"/>
              <a:gd name="connsiteX21" fmla="*/ 7466069 w 9662615"/>
              <a:gd name="connsiteY21" fmla="*/ 1377654 h 1621094"/>
              <a:gd name="connsiteX22" fmla="*/ 7355642 w 9662615"/>
              <a:gd name="connsiteY22" fmla="*/ 1407761 h 1621094"/>
              <a:gd name="connsiteX23" fmla="*/ 7151610 w 9662615"/>
              <a:gd name="connsiteY23" fmla="*/ 1397856 h 1621094"/>
              <a:gd name="connsiteX24" fmla="*/ 7082147 w 9662615"/>
              <a:gd name="connsiteY24" fmla="*/ 1406113 h 1621094"/>
              <a:gd name="connsiteX25" fmla="*/ 7014958 w 9662615"/>
              <a:gd name="connsiteY25" fmla="*/ 1396883 h 1621094"/>
              <a:gd name="connsiteX26" fmla="*/ 6907567 w 9662615"/>
              <a:gd name="connsiteY26" fmla="*/ 1419149 h 1621094"/>
              <a:gd name="connsiteX27" fmla="*/ 6748428 w 9662615"/>
              <a:gd name="connsiteY27" fmla="*/ 1420308 h 1621094"/>
              <a:gd name="connsiteX28" fmla="*/ 6654257 w 9662615"/>
              <a:gd name="connsiteY28" fmla="*/ 1424143 h 1621094"/>
              <a:gd name="connsiteX29" fmla="*/ 6620123 w 9662615"/>
              <a:gd name="connsiteY29" fmla="*/ 1430535 h 1621094"/>
              <a:gd name="connsiteX30" fmla="*/ 6571355 w 9662615"/>
              <a:gd name="connsiteY30" fmla="*/ 1436144 h 1621094"/>
              <a:gd name="connsiteX31" fmla="*/ 6486557 w 9662615"/>
              <a:gd name="connsiteY31" fmla="*/ 1449861 h 1621094"/>
              <a:gd name="connsiteX32" fmla="*/ 6370419 w 9662615"/>
              <a:gd name="connsiteY32" fmla="*/ 1461649 h 1621094"/>
              <a:gd name="connsiteX33" fmla="*/ 6278839 w 9662615"/>
              <a:gd name="connsiteY33" fmla="*/ 1449160 h 1621094"/>
              <a:gd name="connsiteX34" fmla="*/ 6272455 w 9662615"/>
              <a:gd name="connsiteY34" fmla="*/ 1453191 h 1621094"/>
              <a:gd name="connsiteX35" fmla="*/ 6212659 w 9662615"/>
              <a:gd name="connsiteY35" fmla="*/ 1454850 h 1621094"/>
              <a:gd name="connsiteX36" fmla="*/ 6069317 w 9662615"/>
              <a:gd name="connsiteY36" fmla="*/ 1445838 h 1621094"/>
              <a:gd name="connsiteX37" fmla="*/ 5878477 w 9662615"/>
              <a:gd name="connsiteY37" fmla="*/ 1439180 h 1621094"/>
              <a:gd name="connsiteX38" fmla="*/ 5838387 w 9662615"/>
              <a:gd name="connsiteY38" fmla="*/ 1444679 h 1621094"/>
              <a:gd name="connsiteX39" fmla="*/ 5771136 w 9662615"/>
              <a:gd name="connsiteY39" fmla="*/ 1453639 h 1621094"/>
              <a:gd name="connsiteX40" fmla="*/ 5724081 w 9662615"/>
              <a:gd name="connsiteY40" fmla="*/ 1470431 h 1621094"/>
              <a:gd name="connsiteX41" fmla="*/ 5666577 w 9662615"/>
              <a:gd name="connsiteY41" fmla="*/ 1473921 h 1621094"/>
              <a:gd name="connsiteX42" fmla="*/ 5649068 w 9662615"/>
              <a:gd name="connsiteY42" fmla="*/ 1461676 h 1621094"/>
              <a:gd name="connsiteX43" fmla="*/ 5588902 w 9662615"/>
              <a:gd name="connsiteY43" fmla="*/ 1469647 h 1621094"/>
              <a:gd name="connsiteX44" fmla="*/ 5498090 w 9662615"/>
              <a:gd name="connsiteY44" fmla="*/ 1483173 h 1621094"/>
              <a:gd name="connsiteX45" fmla="*/ 5444641 w 9662615"/>
              <a:gd name="connsiteY45" fmla="*/ 1487602 h 1621094"/>
              <a:gd name="connsiteX46" fmla="*/ 5299812 w 9662615"/>
              <a:gd name="connsiteY46" fmla="*/ 1503362 h 1621094"/>
              <a:gd name="connsiteX47" fmla="*/ 5213947 w 9662615"/>
              <a:gd name="connsiteY47" fmla="*/ 1516637 h 1621094"/>
              <a:gd name="connsiteX48" fmla="*/ 5090342 w 9662615"/>
              <a:gd name="connsiteY48" fmla="*/ 1546680 h 1621094"/>
              <a:gd name="connsiteX49" fmla="*/ 5129812 w 9662615"/>
              <a:gd name="connsiteY49" fmla="*/ 1521277 h 1621094"/>
              <a:gd name="connsiteX50" fmla="*/ 5059484 w 9662615"/>
              <a:gd name="connsiteY50" fmla="*/ 1546802 h 1621094"/>
              <a:gd name="connsiteX51" fmla="*/ 5038524 w 9662615"/>
              <a:gd name="connsiteY51" fmla="*/ 1545675 h 1621094"/>
              <a:gd name="connsiteX52" fmla="*/ 5026564 w 9662615"/>
              <a:gd name="connsiteY52" fmla="*/ 1545376 h 1621094"/>
              <a:gd name="connsiteX53" fmla="*/ 4969433 w 9662615"/>
              <a:gd name="connsiteY53" fmla="*/ 1550865 h 1621094"/>
              <a:gd name="connsiteX54" fmla="*/ 4921303 w 9662615"/>
              <a:gd name="connsiteY54" fmla="*/ 1575379 h 1621094"/>
              <a:gd name="connsiteX55" fmla="*/ 4871726 w 9662615"/>
              <a:gd name="connsiteY55" fmla="*/ 1570584 h 1621094"/>
              <a:gd name="connsiteX56" fmla="*/ 4847242 w 9662615"/>
              <a:gd name="connsiteY56" fmla="*/ 1621094 h 1621094"/>
              <a:gd name="connsiteX57" fmla="*/ 4821058 w 9662615"/>
              <a:gd name="connsiteY57" fmla="*/ 1553078 h 1621094"/>
              <a:gd name="connsiteX58" fmla="*/ 4791466 w 9662615"/>
              <a:gd name="connsiteY58" fmla="*/ 1561324 h 1621094"/>
              <a:gd name="connsiteX59" fmla="*/ 4784247 w 9662615"/>
              <a:gd name="connsiteY59" fmla="*/ 1562342 h 1621094"/>
              <a:gd name="connsiteX60" fmla="*/ 4735334 w 9662615"/>
              <a:gd name="connsiteY60" fmla="*/ 1581778 h 1621094"/>
              <a:gd name="connsiteX61" fmla="*/ 4697562 w 9662615"/>
              <a:gd name="connsiteY61" fmla="*/ 1551206 h 1621094"/>
              <a:gd name="connsiteX62" fmla="*/ 4662664 w 9662615"/>
              <a:gd name="connsiteY62" fmla="*/ 1573162 h 1621094"/>
              <a:gd name="connsiteX63" fmla="*/ 4603028 w 9662615"/>
              <a:gd name="connsiteY63" fmla="*/ 1568821 h 1621094"/>
              <a:gd name="connsiteX64" fmla="*/ 4541612 w 9662615"/>
              <a:gd name="connsiteY64" fmla="*/ 1545262 h 1621094"/>
              <a:gd name="connsiteX65" fmla="*/ 4422155 w 9662615"/>
              <a:gd name="connsiteY65" fmla="*/ 1542059 h 1621094"/>
              <a:gd name="connsiteX66" fmla="*/ 4221826 w 9662615"/>
              <a:gd name="connsiteY66" fmla="*/ 1508923 h 1621094"/>
              <a:gd name="connsiteX67" fmla="*/ 4096601 w 9662615"/>
              <a:gd name="connsiteY67" fmla="*/ 1521563 h 1621094"/>
              <a:gd name="connsiteX68" fmla="*/ 3970635 w 9662615"/>
              <a:gd name="connsiteY68" fmla="*/ 1544815 h 1621094"/>
              <a:gd name="connsiteX69" fmla="*/ 3833906 w 9662615"/>
              <a:gd name="connsiteY69" fmla="*/ 1516637 h 1621094"/>
              <a:gd name="connsiteX70" fmla="*/ 3696258 w 9662615"/>
              <a:gd name="connsiteY70" fmla="*/ 1537563 h 1621094"/>
              <a:gd name="connsiteX71" fmla="*/ 3594070 w 9662615"/>
              <a:gd name="connsiteY71" fmla="*/ 1509422 h 1621094"/>
              <a:gd name="connsiteX72" fmla="*/ 3565233 w 9662615"/>
              <a:gd name="connsiteY72" fmla="*/ 1515122 h 1621094"/>
              <a:gd name="connsiteX73" fmla="*/ 3560267 w 9662615"/>
              <a:gd name="connsiteY73" fmla="*/ 1516288 h 1621094"/>
              <a:gd name="connsiteX74" fmla="*/ 3540258 w 9662615"/>
              <a:gd name="connsiteY74" fmla="*/ 1516976 h 1621094"/>
              <a:gd name="connsiteX75" fmla="*/ 3534780 w 9662615"/>
              <a:gd name="connsiteY75" fmla="*/ 1522141 h 1621094"/>
              <a:gd name="connsiteX76" fmla="*/ 3504783 w 9662615"/>
              <a:gd name="connsiteY76" fmla="*/ 1526739 h 1621094"/>
              <a:gd name="connsiteX77" fmla="*/ 3430805 w 9662615"/>
              <a:gd name="connsiteY77" fmla="*/ 1542521 h 1621094"/>
              <a:gd name="connsiteX78" fmla="*/ 3292707 w 9662615"/>
              <a:gd name="connsiteY78" fmla="*/ 1520490 h 1621094"/>
              <a:gd name="connsiteX79" fmla="*/ 3187872 w 9662615"/>
              <a:gd name="connsiteY79" fmla="*/ 1519991 h 1621094"/>
              <a:gd name="connsiteX80" fmla="*/ 3148026 w 9662615"/>
              <a:gd name="connsiteY80" fmla="*/ 1524777 h 1621094"/>
              <a:gd name="connsiteX81" fmla="*/ 3092394 w 9662615"/>
              <a:gd name="connsiteY81" fmla="*/ 1528115 h 1621094"/>
              <a:gd name="connsiteX82" fmla="*/ 2994200 w 9662615"/>
              <a:gd name="connsiteY82" fmla="*/ 1537857 h 1621094"/>
              <a:gd name="connsiteX83" fmla="*/ 2862301 w 9662615"/>
              <a:gd name="connsiteY83" fmla="*/ 1544250 h 1621094"/>
              <a:gd name="connsiteX84" fmla="*/ 2766335 w 9662615"/>
              <a:gd name="connsiteY84" fmla="*/ 1527662 h 1621094"/>
              <a:gd name="connsiteX85" fmla="*/ 2757836 w 9662615"/>
              <a:gd name="connsiteY85" fmla="*/ 1531371 h 1621094"/>
              <a:gd name="connsiteX86" fmla="*/ 2691555 w 9662615"/>
              <a:gd name="connsiteY86" fmla="*/ 1530283 h 1621094"/>
              <a:gd name="connsiteX87" fmla="*/ 2491676 w 9662615"/>
              <a:gd name="connsiteY87" fmla="*/ 1500859 h 1621094"/>
              <a:gd name="connsiteX88" fmla="*/ 2378036 w 9662615"/>
              <a:gd name="connsiteY88" fmla="*/ 1520645 h 1621094"/>
              <a:gd name="connsiteX89" fmla="*/ 2284269 w 9662615"/>
              <a:gd name="connsiteY89" fmla="*/ 1503068 h 1621094"/>
              <a:gd name="connsiteX90" fmla="*/ 2207104 w 9662615"/>
              <a:gd name="connsiteY90" fmla="*/ 1508888 h 1621094"/>
              <a:gd name="connsiteX91" fmla="*/ 2149226 w 9662615"/>
              <a:gd name="connsiteY91" fmla="*/ 1523409 h 1621094"/>
              <a:gd name="connsiteX92" fmla="*/ 2084783 w 9662615"/>
              <a:gd name="connsiteY92" fmla="*/ 1524245 h 1621094"/>
              <a:gd name="connsiteX93" fmla="*/ 2070075 w 9662615"/>
              <a:gd name="connsiteY93" fmla="*/ 1511285 h 1621094"/>
              <a:gd name="connsiteX94" fmla="*/ 2001057 w 9662615"/>
              <a:gd name="connsiteY94" fmla="*/ 1516449 h 1621094"/>
              <a:gd name="connsiteX95" fmla="*/ 1896330 w 9662615"/>
              <a:gd name="connsiteY95" fmla="*/ 1525725 h 1621094"/>
              <a:gd name="connsiteX96" fmla="*/ 1835994 w 9662615"/>
              <a:gd name="connsiteY96" fmla="*/ 1527678 h 1621094"/>
              <a:gd name="connsiteX97" fmla="*/ 1671119 w 9662615"/>
              <a:gd name="connsiteY97" fmla="*/ 1536701 h 1621094"/>
              <a:gd name="connsiteX98" fmla="*/ 1601337 w 9662615"/>
              <a:gd name="connsiteY98" fmla="*/ 1548552 h 1621094"/>
              <a:gd name="connsiteX99" fmla="*/ 1407755 w 9662615"/>
              <a:gd name="connsiteY99" fmla="*/ 1571444 h 1621094"/>
              <a:gd name="connsiteX100" fmla="*/ 1271994 w 9662615"/>
              <a:gd name="connsiteY100" fmla="*/ 1579471 h 1621094"/>
              <a:gd name="connsiteX101" fmla="*/ 1249226 w 9662615"/>
              <a:gd name="connsiteY101" fmla="*/ 1583140 h 1621094"/>
              <a:gd name="connsiteX102" fmla="*/ 1217719 w 9662615"/>
              <a:gd name="connsiteY102" fmla="*/ 1580863 h 1621094"/>
              <a:gd name="connsiteX103" fmla="*/ 1091432 w 9662615"/>
              <a:gd name="connsiteY103" fmla="*/ 1571003 h 1621094"/>
              <a:gd name="connsiteX104" fmla="*/ 992039 w 9662615"/>
              <a:gd name="connsiteY104" fmla="*/ 1556662 h 1621094"/>
              <a:gd name="connsiteX105" fmla="*/ 868264 w 9662615"/>
              <a:gd name="connsiteY105" fmla="*/ 1566392 h 1621094"/>
              <a:gd name="connsiteX106" fmla="*/ 792765 w 9662615"/>
              <a:gd name="connsiteY106" fmla="*/ 1563102 h 1621094"/>
              <a:gd name="connsiteX107" fmla="*/ 669055 w 9662615"/>
              <a:gd name="connsiteY107" fmla="*/ 1543638 h 1621094"/>
              <a:gd name="connsiteX108" fmla="*/ 506152 w 9662615"/>
              <a:gd name="connsiteY108" fmla="*/ 1549124 h 1621094"/>
              <a:gd name="connsiteX109" fmla="*/ 472797 w 9662615"/>
              <a:gd name="connsiteY109" fmla="*/ 1568904 h 1621094"/>
              <a:gd name="connsiteX110" fmla="*/ 427864 w 9662615"/>
              <a:gd name="connsiteY110" fmla="*/ 1580848 h 1621094"/>
              <a:gd name="connsiteX111" fmla="*/ 408381 w 9662615"/>
              <a:gd name="connsiteY111" fmla="*/ 1552940 h 1621094"/>
              <a:gd name="connsiteX112" fmla="*/ 267163 w 9662615"/>
              <a:gd name="connsiteY112" fmla="*/ 1531913 h 1621094"/>
              <a:gd name="connsiteX113" fmla="*/ 196644 w 9662615"/>
              <a:gd name="connsiteY113" fmla="*/ 1524565 h 1621094"/>
              <a:gd name="connsiteX114" fmla="*/ 86819 w 9662615"/>
              <a:gd name="connsiteY114" fmla="*/ 1519517 h 1621094"/>
              <a:gd name="connsiteX115" fmla="*/ 53369 w 9662615"/>
              <a:gd name="connsiteY115" fmla="*/ 1516853 h 1621094"/>
              <a:gd name="connsiteX116" fmla="*/ 2359 w 9662615"/>
              <a:gd name="connsiteY116" fmla="*/ 1515247 h 1621094"/>
              <a:gd name="connsiteX117" fmla="*/ 0 w 9662615"/>
              <a:gd name="connsiteY117" fmla="*/ 1514932 h 1621094"/>
              <a:gd name="connsiteX118" fmla="*/ 0 w 9662615"/>
              <a:gd name="connsiteY118" fmla="*/ 0 h 1621094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1303 w 9662615"/>
              <a:gd name="connsiteY54" fmla="*/ 1575379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5334 w 9662615"/>
              <a:gd name="connsiteY60" fmla="*/ 158177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422155 w 9662615"/>
              <a:gd name="connsiteY65" fmla="*/ 1542059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5334 w 9662615"/>
              <a:gd name="connsiteY60" fmla="*/ 158177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422155 w 9662615"/>
              <a:gd name="connsiteY65" fmla="*/ 1542059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97680"/>
              <a:gd name="connsiteX1" fmla="*/ 9662615 w 9662615"/>
              <a:gd name="connsiteY1" fmla="*/ 0 h 1597680"/>
              <a:gd name="connsiteX2" fmla="*/ 9662615 w 9662615"/>
              <a:gd name="connsiteY2" fmla="*/ 1280346 h 1597680"/>
              <a:gd name="connsiteX3" fmla="*/ 9658420 w 9662615"/>
              <a:gd name="connsiteY3" fmla="*/ 1280106 h 1597680"/>
              <a:gd name="connsiteX4" fmla="*/ 9469546 w 9662615"/>
              <a:gd name="connsiteY4" fmla="*/ 1289837 h 1597680"/>
              <a:gd name="connsiteX5" fmla="*/ 9385895 w 9662615"/>
              <a:gd name="connsiteY5" fmla="*/ 1269203 h 1597680"/>
              <a:gd name="connsiteX6" fmla="*/ 9144767 w 9662615"/>
              <a:gd name="connsiteY6" fmla="*/ 1264120 h 1597680"/>
              <a:gd name="connsiteX7" fmla="*/ 8837252 w 9662615"/>
              <a:gd name="connsiteY7" fmla="*/ 1350515 h 1597680"/>
              <a:gd name="connsiteX8" fmla="*/ 8705466 w 9662615"/>
              <a:gd name="connsiteY8" fmla="*/ 1342419 h 1597680"/>
              <a:gd name="connsiteX9" fmla="*/ 8652221 w 9662615"/>
              <a:gd name="connsiteY9" fmla="*/ 1326906 h 1597680"/>
              <a:gd name="connsiteX10" fmla="*/ 8632312 w 9662615"/>
              <a:gd name="connsiteY10" fmla="*/ 1326025 h 1597680"/>
              <a:gd name="connsiteX11" fmla="*/ 8591582 w 9662615"/>
              <a:gd name="connsiteY11" fmla="*/ 1341666 h 1597680"/>
              <a:gd name="connsiteX12" fmla="*/ 8537336 w 9662615"/>
              <a:gd name="connsiteY12" fmla="*/ 1341684 h 1597680"/>
              <a:gd name="connsiteX13" fmla="*/ 8472508 w 9662615"/>
              <a:gd name="connsiteY13" fmla="*/ 1363109 h 1597680"/>
              <a:gd name="connsiteX14" fmla="*/ 8258477 w 9662615"/>
              <a:gd name="connsiteY14" fmla="*/ 1370666 h 1597680"/>
              <a:gd name="connsiteX15" fmla="*/ 8197961 w 9662615"/>
              <a:gd name="connsiteY15" fmla="*/ 1392804 h 1597680"/>
              <a:gd name="connsiteX16" fmla="*/ 8171196 w 9662615"/>
              <a:gd name="connsiteY16" fmla="*/ 1397216 h 1597680"/>
              <a:gd name="connsiteX17" fmla="*/ 8127667 w 9662615"/>
              <a:gd name="connsiteY17" fmla="*/ 1418254 h 1597680"/>
              <a:gd name="connsiteX18" fmla="*/ 7974579 w 9662615"/>
              <a:gd name="connsiteY18" fmla="*/ 1383439 h 1597680"/>
              <a:gd name="connsiteX19" fmla="*/ 7768351 w 9662615"/>
              <a:gd name="connsiteY19" fmla="*/ 1395051 h 1597680"/>
              <a:gd name="connsiteX20" fmla="*/ 7635985 w 9662615"/>
              <a:gd name="connsiteY20" fmla="*/ 1386363 h 1597680"/>
              <a:gd name="connsiteX21" fmla="*/ 7466069 w 9662615"/>
              <a:gd name="connsiteY21" fmla="*/ 1377654 h 1597680"/>
              <a:gd name="connsiteX22" fmla="*/ 7355642 w 9662615"/>
              <a:gd name="connsiteY22" fmla="*/ 1407761 h 1597680"/>
              <a:gd name="connsiteX23" fmla="*/ 7151610 w 9662615"/>
              <a:gd name="connsiteY23" fmla="*/ 1397856 h 1597680"/>
              <a:gd name="connsiteX24" fmla="*/ 7082147 w 9662615"/>
              <a:gd name="connsiteY24" fmla="*/ 1406113 h 1597680"/>
              <a:gd name="connsiteX25" fmla="*/ 7014958 w 9662615"/>
              <a:gd name="connsiteY25" fmla="*/ 1396883 h 1597680"/>
              <a:gd name="connsiteX26" fmla="*/ 6907567 w 9662615"/>
              <a:gd name="connsiteY26" fmla="*/ 1419149 h 1597680"/>
              <a:gd name="connsiteX27" fmla="*/ 6748428 w 9662615"/>
              <a:gd name="connsiteY27" fmla="*/ 1420308 h 1597680"/>
              <a:gd name="connsiteX28" fmla="*/ 6654257 w 9662615"/>
              <a:gd name="connsiteY28" fmla="*/ 1424143 h 1597680"/>
              <a:gd name="connsiteX29" fmla="*/ 6620123 w 9662615"/>
              <a:gd name="connsiteY29" fmla="*/ 1430535 h 1597680"/>
              <a:gd name="connsiteX30" fmla="*/ 6571355 w 9662615"/>
              <a:gd name="connsiteY30" fmla="*/ 1436144 h 1597680"/>
              <a:gd name="connsiteX31" fmla="*/ 6486557 w 9662615"/>
              <a:gd name="connsiteY31" fmla="*/ 1449861 h 1597680"/>
              <a:gd name="connsiteX32" fmla="*/ 6370419 w 9662615"/>
              <a:gd name="connsiteY32" fmla="*/ 1461649 h 1597680"/>
              <a:gd name="connsiteX33" fmla="*/ 6278839 w 9662615"/>
              <a:gd name="connsiteY33" fmla="*/ 1449160 h 1597680"/>
              <a:gd name="connsiteX34" fmla="*/ 6272455 w 9662615"/>
              <a:gd name="connsiteY34" fmla="*/ 1453191 h 1597680"/>
              <a:gd name="connsiteX35" fmla="*/ 6212659 w 9662615"/>
              <a:gd name="connsiteY35" fmla="*/ 1454850 h 1597680"/>
              <a:gd name="connsiteX36" fmla="*/ 6069317 w 9662615"/>
              <a:gd name="connsiteY36" fmla="*/ 1445838 h 1597680"/>
              <a:gd name="connsiteX37" fmla="*/ 5878477 w 9662615"/>
              <a:gd name="connsiteY37" fmla="*/ 1439180 h 1597680"/>
              <a:gd name="connsiteX38" fmla="*/ 5838387 w 9662615"/>
              <a:gd name="connsiteY38" fmla="*/ 1444679 h 1597680"/>
              <a:gd name="connsiteX39" fmla="*/ 5771136 w 9662615"/>
              <a:gd name="connsiteY39" fmla="*/ 1453639 h 1597680"/>
              <a:gd name="connsiteX40" fmla="*/ 5724081 w 9662615"/>
              <a:gd name="connsiteY40" fmla="*/ 1470431 h 1597680"/>
              <a:gd name="connsiteX41" fmla="*/ 5666577 w 9662615"/>
              <a:gd name="connsiteY41" fmla="*/ 1473921 h 1597680"/>
              <a:gd name="connsiteX42" fmla="*/ 5649068 w 9662615"/>
              <a:gd name="connsiteY42" fmla="*/ 1461676 h 1597680"/>
              <a:gd name="connsiteX43" fmla="*/ 5588902 w 9662615"/>
              <a:gd name="connsiteY43" fmla="*/ 1469647 h 1597680"/>
              <a:gd name="connsiteX44" fmla="*/ 5498090 w 9662615"/>
              <a:gd name="connsiteY44" fmla="*/ 1483173 h 1597680"/>
              <a:gd name="connsiteX45" fmla="*/ 5444641 w 9662615"/>
              <a:gd name="connsiteY45" fmla="*/ 1487602 h 1597680"/>
              <a:gd name="connsiteX46" fmla="*/ 5299812 w 9662615"/>
              <a:gd name="connsiteY46" fmla="*/ 1503362 h 1597680"/>
              <a:gd name="connsiteX47" fmla="*/ 5213947 w 9662615"/>
              <a:gd name="connsiteY47" fmla="*/ 1516637 h 1597680"/>
              <a:gd name="connsiteX48" fmla="*/ 5090342 w 9662615"/>
              <a:gd name="connsiteY48" fmla="*/ 1546680 h 1597680"/>
              <a:gd name="connsiteX49" fmla="*/ 5129812 w 9662615"/>
              <a:gd name="connsiteY49" fmla="*/ 1521277 h 1597680"/>
              <a:gd name="connsiteX50" fmla="*/ 5059484 w 9662615"/>
              <a:gd name="connsiteY50" fmla="*/ 1546802 h 1597680"/>
              <a:gd name="connsiteX51" fmla="*/ 5038524 w 9662615"/>
              <a:gd name="connsiteY51" fmla="*/ 1545675 h 1597680"/>
              <a:gd name="connsiteX52" fmla="*/ 5026564 w 9662615"/>
              <a:gd name="connsiteY52" fmla="*/ 1545376 h 1597680"/>
              <a:gd name="connsiteX53" fmla="*/ 4969433 w 9662615"/>
              <a:gd name="connsiteY53" fmla="*/ 1550865 h 1597680"/>
              <a:gd name="connsiteX54" fmla="*/ 4929254 w 9662615"/>
              <a:gd name="connsiteY54" fmla="*/ 1563452 h 1597680"/>
              <a:gd name="connsiteX55" fmla="*/ 4871726 w 9662615"/>
              <a:gd name="connsiteY55" fmla="*/ 1570584 h 1597680"/>
              <a:gd name="connsiteX56" fmla="*/ 4843267 w 9662615"/>
              <a:gd name="connsiteY56" fmla="*/ 1561459 h 1597680"/>
              <a:gd name="connsiteX57" fmla="*/ 4821058 w 9662615"/>
              <a:gd name="connsiteY57" fmla="*/ 1553078 h 1597680"/>
              <a:gd name="connsiteX58" fmla="*/ 4791466 w 9662615"/>
              <a:gd name="connsiteY58" fmla="*/ 1561324 h 1597680"/>
              <a:gd name="connsiteX59" fmla="*/ 4784247 w 9662615"/>
              <a:gd name="connsiteY59" fmla="*/ 1562342 h 1597680"/>
              <a:gd name="connsiteX60" fmla="*/ 4743285 w 9662615"/>
              <a:gd name="connsiteY60" fmla="*/ 1597680 h 1597680"/>
              <a:gd name="connsiteX61" fmla="*/ 4697562 w 9662615"/>
              <a:gd name="connsiteY61" fmla="*/ 1551206 h 1597680"/>
              <a:gd name="connsiteX62" fmla="*/ 4662664 w 9662615"/>
              <a:gd name="connsiteY62" fmla="*/ 1573162 h 1597680"/>
              <a:gd name="connsiteX63" fmla="*/ 4603028 w 9662615"/>
              <a:gd name="connsiteY63" fmla="*/ 1568821 h 1597680"/>
              <a:gd name="connsiteX64" fmla="*/ 4541612 w 9662615"/>
              <a:gd name="connsiteY64" fmla="*/ 1545262 h 1597680"/>
              <a:gd name="connsiteX65" fmla="*/ 4422155 w 9662615"/>
              <a:gd name="connsiteY65" fmla="*/ 1542059 h 1597680"/>
              <a:gd name="connsiteX66" fmla="*/ 4221826 w 9662615"/>
              <a:gd name="connsiteY66" fmla="*/ 1508923 h 1597680"/>
              <a:gd name="connsiteX67" fmla="*/ 4096601 w 9662615"/>
              <a:gd name="connsiteY67" fmla="*/ 1521563 h 1597680"/>
              <a:gd name="connsiteX68" fmla="*/ 3970635 w 9662615"/>
              <a:gd name="connsiteY68" fmla="*/ 1544815 h 1597680"/>
              <a:gd name="connsiteX69" fmla="*/ 3833906 w 9662615"/>
              <a:gd name="connsiteY69" fmla="*/ 1516637 h 1597680"/>
              <a:gd name="connsiteX70" fmla="*/ 3696258 w 9662615"/>
              <a:gd name="connsiteY70" fmla="*/ 1537563 h 1597680"/>
              <a:gd name="connsiteX71" fmla="*/ 3594070 w 9662615"/>
              <a:gd name="connsiteY71" fmla="*/ 1509422 h 1597680"/>
              <a:gd name="connsiteX72" fmla="*/ 3565233 w 9662615"/>
              <a:gd name="connsiteY72" fmla="*/ 1515122 h 1597680"/>
              <a:gd name="connsiteX73" fmla="*/ 3560267 w 9662615"/>
              <a:gd name="connsiteY73" fmla="*/ 1516288 h 1597680"/>
              <a:gd name="connsiteX74" fmla="*/ 3540258 w 9662615"/>
              <a:gd name="connsiteY74" fmla="*/ 1516976 h 1597680"/>
              <a:gd name="connsiteX75" fmla="*/ 3534780 w 9662615"/>
              <a:gd name="connsiteY75" fmla="*/ 1522141 h 1597680"/>
              <a:gd name="connsiteX76" fmla="*/ 3504783 w 9662615"/>
              <a:gd name="connsiteY76" fmla="*/ 1526739 h 1597680"/>
              <a:gd name="connsiteX77" fmla="*/ 3430805 w 9662615"/>
              <a:gd name="connsiteY77" fmla="*/ 1542521 h 1597680"/>
              <a:gd name="connsiteX78" fmla="*/ 3292707 w 9662615"/>
              <a:gd name="connsiteY78" fmla="*/ 1520490 h 1597680"/>
              <a:gd name="connsiteX79" fmla="*/ 3187872 w 9662615"/>
              <a:gd name="connsiteY79" fmla="*/ 1519991 h 1597680"/>
              <a:gd name="connsiteX80" fmla="*/ 3148026 w 9662615"/>
              <a:gd name="connsiteY80" fmla="*/ 1524777 h 1597680"/>
              <a:gd name="connsiteX81" fmla="*/ 3092394 w 9662615"/>
              <a:gd name="connsiteY81" fmla="*/ 1528115 h 1597680"/>
              <a:gd name="connsiteX82" fmla="*/ 2994200 w 9662615"/>
              <a:gd name="connsiteY82" fmla="*/ 1537857 h 1597680"/>
              <a:gd name="connsiteX83" fmla="*/ 2862301 w 9662615"/>
              <a:gd name="connsiteY83" fmla="*/ 1544250 h 1597680"/>
              <a:gd name="connsiteX84" fmla="*/ 2766335 w 9662615"/>
              <a:gd name="connsiteY84" fmla="*/ 1527662 h 1597680"/>
              <a:gd name="connsiteX85" fmla="*/ 2757836 w 9662615"/>
              <a:gd name="connsiteY85" fmla="*/ 1531371 h 1597680"/>
              <a:gd name="connsiteX86" fmla="*/ 2691555 w 9662615"/>
              <a:gd name="connsiteY86" fmla="*/ 1530283 h 1597680"/>
              <a:gd name="connsiteX87" fmla="*/ 2491676 w 9662615"/>
              <a:gd name="connsiteY87" fmla="*/ 1500859 h 1597680"/>
              <a:gd name="connsiteX88" fmla="*/ 2378036 w 9662615"/>
              <a:gd name="connsiteY88" fmla="*/ 1520645 h 1597680"/>
              <a:gd name="connsiteX89" fmla="*/ 2284269 w 9662615"/>
              <a:gd name="connsiteY89" fmla="*/ 1503068 h 1597680"/>
              <a:gd name="connsiteX90" fmla="*/ 2207104 w 9662615"/>
              <a:gd name="connsiteY90" fmla="*/ 1508888 h 1597680"/>
              <a:gd name="connsiteX91" fmla="*/ 2149226 w 9662615"/>
              <a:gd name="connsiteY91" fmla="*/ 1523409 h 1597680"/>
              <a:gd name="connsiteX92" fmla="*/ 2084783 w 9662615"/>
              <a:gd name="connsiteY92" fmla="*/ 1524245 h 1597680"/>
              <a:gd name="connsiteX93" fmla="*/ 2070075 w 9662615"/>
              <a:gd name="connsiteY93" fmla="*/ 1511285 h 1597680"/>
              <a:gd name="connsiteX94" fmla="*/ 2001057 w 9662615"/>
              <a:gd name="connsiteY94" fmla="*/ 1516449 h 1597680"/>
              <a:gd name="connsiteX95" fmla="*/ 1896330 w 9662615"/>
              <a:gd name="connsiteY95" fmla="*/ 1525725 h 1597680"/>
              <a:gd name="connsiteX96" fmla="*/ 1835994 w 9662615"/>
              <a:gd name="connsiteY96" fmla="*/ 1527678 h 1597680"/>
              <a:gd name="connsiteX97" fmla="*/ 1671119 w 9662615"/>
              <a:gd name="connsiteY97" fmla="*/ 1536701 h 1597680"/>
              <a:gd name="connsiteX98" fmla="*/ 1601337 w 9662615"/>
              <a:gd name="connsiteY98" fmla="*/ 1548552 h 1597680"/>
              <a:gd name="connsiteX99" fmla="*/ 1407755 w 9662615"/>
              <a:gd name="connsiteY99" fmla="*/ 1571444 h 1597680"/>
              <a:gd name="connsiteX100" fmla="*/ 1271994 w 9662615"/>
              <a:gd name="connsiteY100" fmla="*/ 1579471 h 1597680"/>
              <a:gd name="connsiteX101" fmla="*/ 1249226 w 9662615"/>
              <a:gd name="connsiteY101" fmla="*/ 1583140 h 1597680"/>
              <a:gd name="connsiteX102" fmla="*/ 1217719 w 9662615"/>
              <a:gd name="connsiteY102" fmla="*/ 1580863 h 1597680"/>
              <a:gd name="connsiteX103" fmla="*/ 1091432 w 9662615"/>
              <a:gd name="connsiteY103" fmla="*/ 1571003 h 1597680"/>
              <a:gd name="connsiteX104" fmla="*/ 992039 w 9662615"/>
              <a:gd name="connsiteY104" fmla="*/ 1556662 h 1597680"/>
              <a:gd name="connsiteX105" fmla="*/ 868264 w 9662615"/>
              <a:gd name="connsiteY105" fmla="*/ 1566392 h 1597680"/>
              <a:gd name="connsiteX106" fmla="*/ 792765 w 9662615"/>
              <a:gd name="connsiteY106" fmla="*/ 1563102 h 1597680"/>
              <a:gd name="connsiteX107" fmla="*/ 669055 w 9662615"/>
              <a:gd name="connsiteY107" fmla="*/ 1543638 h 1597680"/>
              <a:gd name="connsiteX108" fmla="*/ 506152 w 9662615"/>
              <a:gd name="connsiteY108" fmla="*/ 1549124 h 1597680"/>
              <a:gd name="connsiteX109" fmla="*/ 472797 w 9662615"/>
              <a:gd name="connsiteY109" fmla="*/ 1568904 h 1597680"/>
              <a:gd name="connsiteX110" fmla="*/ 427864 w 9662615"/>
              <a:gd name="connsiteY110" fmla="*/ 1580848 h 1597680"/>
              <a:gd name="connsiteX111" fmla="*/ 408381 w 9662615"/>
              <a:gd name="connsiteY111" fmla="*/ 1552940 h 1597680"/>
              <a:gd name="connsiteX112" fmla="*/ 267163 w 9662615"/>
              <a:gd name="connsiteY112" fmla="*/ 1531913 h 1597680"/>
              <a:gd name="connsiteX113" fmla="*/ 196644 w 9662615"/>
              <a:gd name="connsiteY113" fmla="*/ 1524565 h 1597680"/>
              <a:gd name="connsiteX114" fmla="*/ 86819 w 9662615"/>
              <a:gd name="connsiteY114" fmla="*/ 1519517 h 1597680"/>
              <a:gd name="connsiteX115" fmla="*/ 53369 w 9662615"/>
              <a:gd name="connsiteY115" fmla="*/ 1516853 h 1597680"/>
              <a:gd name="connsiteX116" fmla="*/ 2359 w 9662615"/>
              <a:gd name="connsiteY116" fmla="*/ 1515247 h 1597680"/>
              <a:gd name="connsiteX117" fmla="*/ 0 w 9662615"/>
              <a:gd name="connsiteY117" fmla="*/ 1514932 h 1597680"/>
              <a:gd name="connsiteX118" fmla="*/ 0 w 9662615"/>
              <a:gd name="connsiteY118" fmla="*/ 0 h 1597680"/>
              <a:gd name="connsiteX0" fmla="*/ 0 w 9662615"/>
              <a:gd name="connsiteY0" fmla="*/ 0 h 1603753"/>
              <a:gd name="connsiteX1" fmla="*/ 9662615 w 9662615"/>
              <a:gd name="connsiteY1" fmla="*/ 0 h 1603753"/>
              <a:gd name="connsiteX2" fmla="*/ 9662615 w 9662615"/>
              <a:gd name="connsiteY2" fmla="*/ 1280346 h 1603753"/>
              <a:gd name="connsiteX3" fmla="*/ 9658420 w 9662615"/>
              <a:gd name="connsiteY3" fmla="*/ 1280106 h 1603753"/>
              <a:gd name="connsiteX4" fmla="*/ 9469546 w 9662615"/>
              <a:gd name="connsiteY4" fmla="*/ 1289837 h 1603753"/>
              <a:gd name="connsiteX5" fmla="*/ 9385895 w 9662615"/>
              <a:gd name="connsiteY5" fmla="*/ 1269203 h 1603753"/>
              <a:gd name="connsiteX6" fmla="*/ 9144767 w 9662615"/>
              <a:gd name="connsiteY6" fmla="*/ 1264120 h 1603753"/>
              <a:gd name="connsiteX7" fmla="*/ 8837252 w 9662615"/>
              <a:gd name="connsiteY7" fmla="*/ 1350515 h 1603753"/>
              <a:gd name="connsiteX8" fmla="*/ 8705466 w 9662615"/>
              <a:gd name="connsiteY8" fmla="*/ 1342419 h 1603753"/>
              <a:gd name="connsiteX9" fmla="*/ 8652221 w 9662615"/>
              <a:gd name="connsiteY9" fmla="*/ 1326906 h 1603753"/>
              <a:gd name="connsiteX10" fmla="*/ 8632312 w 9662615"/>
              <a:gd name="connsiteY10" fmla="*/ 1326025 h 1603753"/>
              <a:gd name="connsiteX11" fmla="*/ 8591582 w 9662615"/>
              <a:gd name="connsiteY11" fmla="*/ 1341666 h 1603753"/>
              <a:gd name="connsiteX12" fmla="*/ 8537336 w 9662615"/>
              <a:gd name="connsiteY12" fmla="*/ 1341684 h 1603753"/>
              <a:gd name="connsiteX13" fmla="*/ 8472508 w 9662615"/>
              <a:gd name="connsiteY13" fmla="*/ 1363109 h 1603753"/>
              <a:gd name="connsiteX14" fmla="*/ 8258477 w 9662615"/>
              <a:gd name="connsiteY14" fmla="*/ 1370666 h 1603753"/>
              <a:gd name="connsiteX15" fmla="*/ 8197961 w 9662615"/>
              <a:gd name="connsiteY15" fmla="*/ 1392804 h 1603753"/>
              <a:gd name="connsiteX16" fmla="*/ 8171196 w 9662615"/>
              <a:gd name="connsiteY16" fmla="*/ 1397216 h 1603753"/>
              <a:gd name="connsiteX17" fmla="*/ 8127667 w 9662615"/>
              <a:gd name="connsiteY17" fmla="*/ 1418254 h 1603753"/>
              <a:gd name="connsiteX18" fmla="*/ 7974579 w 9662615"/>
              <a:gd name="connsiteY18" fmla="*/ 1383439 h 1603753"/>
              <a:gd name="connsiteX19" fmla="*/ 7768351 w 9662615"/>
              <a:gd name="connsiteY19" fmla="*/ 1395051 h 1603753"/>
              <a:gd name="connsiteX20" fmla="*/ 7635985 w 9662615"/>
              <a:gd name="connsiteY20" fmla="*/ 1386363 h 1603753"/>
              <a:gd name="connsiteX21" fmla="*/ 7466069 w 9662615"/>
              <a:gd name="connsiteY21" fmla="*/ 1377654 h 1603753"/>
              <a:gd name="connsiteX22" fmla="*/ 7355642 w 9662615"/>
              <a:gd name="connsiteY22" fmla="*/ 1407761 h 1603753"/>
              <a:gd name="connsiteX23" fmla="*/ 7151610 w 9662615"/>
              <a:gd name="connsiteY23" fmla="*/ 1397856 h 1603753"/>
              <a:gd name="connsiteX24" fmla="*/ 7082147 w 9662615"/>
              <a:gd name="connsiteY24" fmla="*/ 1406113 h 1603753"/>
              <a:gd name="connsiteX25" fmla="*/ 7014958 w 9662615"/>
              <a:gd name="connsiteY25" fmla="*/ 1396883 h 1603753"/>
              <a:gd name="connsiteX26" fmla="*/ 6907567 w 9662615"/>
              <a:gd name="connsiteY26" fmla="*/ 1419149 h 1603753"/>
              <a:gd name="connsiteX27" fmla="*/ 6748428 w 9662615"/>
              <a:gd name="connsiteY27" fmla="*/ 1420308 h 1603753"/>
              <a:gd name="connsiteX28" fmla="*/ 6654257 w 9662615"/>
              <a:gd name="connsiteY28" fmla="*/ 1424143 h 1603753"/>
              <a:gd name="connsiteX29" fmla="*/ 6620123 w 9662615"/>
              <a:gd name="connsiteY29" fmla="*/ 1430535 h 1603753"/>
              <a:gd name="connsiteX30" fmla="*/ 6571355 w 9662615"/>
              <a:gd name="connsiteY30" fmla="*/ 1436144 h 1603753"/>
              <a:gd name="connsiteX31" fmla="*/ 6486557 w 9662615"/>
              <a:gd name="connsiteY31" fmla="*/ 1449861 h 1603753"/>
              <a:gd name="connsiteX32" fmla="*/ 6370419 w 9662615"/>
              <a:gd name="connsiteY32" fmla="*/ 1461649 h 1603753"/>
              <a:gd name="connsiteX33" fmla="*/ 6278839 w 9662615"/>
              <a:gd name="connsiteY33" fmla="*/ 1449160 h 1603753"/>
              <a:gd name="connsiteX34" fmla="*/ 6272455 w 9662615"/>
              <a:gd name="connsiteY34" fmla="*/ 1453191 h 1603753"/>
              <a:gd name="connsiteX35" fmla="*/ 6212659 w 9662615"/>
              <a:gd name="connsiteY35" fmla="*/ 1454850 h 1603753"/>
              <a:gd name="connsiteX36" fmla="*/ 6069317 w 9662615"/>
              <a:gd name="connsiteY36" fmla="*/ 1445838 h 1603753"/>
              <a:gd name="connsiteX37" fmla="*/ 5878477 w 9662615"/>
              <a:gd name="connsiteY37" fmla="*/ 1439180 h 1603753"/>
              <a:gd name="connsiteX38" fmla="*/ 5838387 w 9662615"/>
              <a:gd name="connsiteY38" fmla="*/ 1444679 h 1603753"/>
              <a:gd name="connsiteX39" fmla="*/ 5771136 w 9662615"/>
              <a:gd name="connsiteY39" fmla="*/ 1453639 h 1603753"/>
              <a:gd name="connsiteX40" fmla="*/ 5724081 w 9662615"/>
              <a:gd name="connsiteY40" fmla="*/ 1470431 h 1603753"/>
              <a:gd name="connsiteX41" fmla="*/ 5666577 w 9662615"/>
              <a:gd name="connsiteY41" fmla="*/ 1473921 h 1603753"/>
              <a:gd name="connsiteX42" fmla="*/ 5649068 w 9662615"/>
              <a:gd name="connsiteY42" fmla="*/ 1461676 h 1603753"/>
              <a:gd name="connsiteX43" fmla="*/ 5588902 w 9662615"/>
              <a:gd name="connsiteY43" fmla="*/ 1469647 h 1603753"/>
              <a:gd name="connsiteX44" fmla="*/ 5498090 w 9662615"/>
              <a:gd name="connsiteY44" fmla="*/ 1483173 h 1603753"/>
              <a:gd name="connsiteX45" fmla="*/ 5444641 w 9662615"/>
              <a:gd name="connsiteY45" fmla="*/ 1487602 h 1603753"/>
              <a:gd name="connsiteX46" fmla="*/ 5299812 w 9662615"/>
              <a:gd name="connsiteY46" fmla="*/ 1503362 h 1603753"/>
              <a:gd name="connsiteX47" fmla="*/ 5213947 w 9662615"/>
              <a:gd name="connsiteY47" fmla="*/ 1516637 h 1603753"/>
              <a:gd name="connsiteX48" fmla="*/ 5090342 w 9662615"/>
              <a:gd name="connsiteY48" fmla="*/ 1546680 h 1603753"/>
              <a:gd name="connsiteX49" fmla="*/ 5129812 w 9662615"/>
              <a:gd name="connsiteY49" fmla="*/ 1521277 h 1603753"/>
              <a:gd name="connsiteX50" fmla="*/ 5059484 w 9662615"/>
              <a:gd name="connsiteY50" fmla="*/ 1546802 h 1603753"/>
              <a:gd name="connsiteX51" fmla="*/ 5038524 w 9662615"/>
              <a:gd name="connsiteY51" fmla="*/ 1545675 h 1603753"/>
              <a:gd name="connsiteX52" fmla="*/ 5026564 w 9662615"/>
              <a:gd name="connsiteY52" fmla="*/ 1545376 h 1603753"/>
              <a:gd name="connsiteX53" fmla="*/ 4969433 w 9662615"/>
              <a:gd name="connsiteY53" fmla="*/ 1550865 h 1603753"/>
              <a:gd name="connsiteX54" fmla="*/ 4929254 w 9662615"/>
              <a:gd name="connsiteY54" fmla="*/ 1563452 h 1603753"/>
              <a:gd name="connsiteX55" fmla="*/ 4871726 w 9662615"/>
              <a:gd name="connsiteY55" fmla="*/ 1570584 h 1603753"/>
              <a:gd name="connsiteX56" fmla="*/ 4843267 w 9662615"/>
              <a:gd name="connsiteY56" fmla="*/ 1561459 h 1603753"/>
              <a:gd name="connsiteX57" fmla="*/ 4821058 w 9662615"/>
              <a:gd name="connsiteY57" fmla="*/ 1553078 h 1603753"/>
              <a:gd name="connsiteX58" fmla="*/ 4791466 w 9662615"/>
              <a:gd name="connsiteY58" fmla="*/ 1561324 h 1603753"/>
              <a:gd name="connsiteX59" fmla="*/ 4784247 w 9662615"/>
              <a:gd name="connsiteY59" fmla="*/ 1562342 h 1603753"/>
              <a:gd name="connsiteX60" fmla="*/ 4743285 w 9662615"/>
              <a:gd name="connsiteY60" fmla="*/ 1597680 h 1603753"/>
              <a:gd name="connsiteX61" fmla="*/ 4697562 w 9662615"/>
              <a:gd name="connsiteY61" fmla="*/ 1551206 h 1603753"/>
              <a:gd name="connsiteX62" fmla="*/ 4662664 w 9662615"/>
              <a:gd name="connsiteY62" fmla="*/ 1573162 h 1603753"/>
              <a:gd name="connsiteX63" fmla="*/ 4603028 w 9662615"/>
              <a:gd name="connsiteY63" fmla="*/ 1568821 h 1603753"/>
              <a:gd name="connsiteX64" fmla="*/ 4541612 w 9662615"/>
              <a:gd name="connsiteY64" fmla="*/ 1545262 h 1603753"/>
              <a:gd name="connsiteX65" fmla="*/ 4422155 w 9662615"/>
              <a:gd name="connsiteY65" fmla="*/ 1542059 h 1603753"/>
              <a:gd name="connsiteX66" fmla="*/ 4221826 w 9662615"/>
              <a:gd name="connsiteY66" fmla="*/ 1508923 h 1603753"/>
              <a:gd name="connsiteX67" fmla="*/ 4096601 w 9662615"/>
              <a:gd name="connsiteY67" fmla="*/ 1521563 h 1603753"/>
              <a:gd name="connsiteX68" fmla="*/ 3970635 w 9662615"/>
              <a:gd name="connsiteY68" fmla="*/ 1544815 h 1603753"/>
              <a:gd name="connsiteX69" fmla="*/ 3833906 w 9662615"/>
              <a:gd name="connsiteY69" fmla="*/ 1516637 h 1603753"/>
              <a:gd name="connsiteX70" fmla="*/ 3696258 w 9662615"/>
              <a:gd name="connsiteY70" fmla="*/ 1537563 h 1603753"/>
              <a:gd name="connsiteX71" fmla="*/ 3594070 w 9662615"/>
              <a:gd name="connsiteY71" fmla="*/ 1509422 h 1603753"/>
              <a:gd name="connsiteX72" fmla="*/ 3565233 w 9662615"/>
              <a:gd name="connsiteY72" fmla="*/ 1515122 h 1603753"/>
              <a:gd name="connsiteX73" fmla="*/ 3560267 w 9662615"/>
              <a:gd name="connsiteY73" fmla="*/ 1516288 h 1603753"/>
              <a:gd name="connsiteX74" fmla="*/ 3540258 w 9662615"/>
              <a:gd name="connsiteY74" fmla="*/ 1516976 h 1603753"/>
              <a:gd name="connsiteX75" fmla="*/ 3534780 w 9662615"/>
              <a:gd name="connsiteY75" fmla="*/ 1522141 h 1603753"/>
              <a:gd name="connsiteX76" fmla="*/ 3504783 w 9662615"/>
              <a:gd name="connsiteY76" fmla="*/ 1526739 h 1603753"/>
              <a:gd name="connsiteX77" fmla="*/ 3430805 w 9662615"/>
              <a:gd name="connsiteY77" fmla="*/ 1542521 h 1603753"/>
              <a:gd name="connsiteX78" fmla="*/ 3292707 w 9662615"/>
              <a:gd name="connsiteY78" fmla="*/ 1520490 h 1603753"/>
              <a:gd name="connsiteX79" fmla="*/ 3187872 w 9662615"/>
              <a:gd name="connsiteY79" fmla="*/ 1519991 h 1603753"/>
              <a:gd name="connsiteX80" fmla="*/ 3148026 w 9662615"/>
              <a:gd name="connsiteY80" fmla="*/ 1524777 h 1603753"/>
              <a:gd name="connsiteX81" fmla="*/ 3092394 w 9662615"/>
              <a:gd name="connsiteY81" fmla="*/ 1528115 h 1603753"/>
              <a:gd name="connsiteX82" fmla="*/ 2994200 w 9662615"/>
              <a:gd name="connsiteY82" fmla="*/ 1537857 h 1603753"/>
              <a:gd name="connsiteX83" fmla="*/ 2862301 w 9662615"/>
              <a:gd name="connsiteY83" fmla="*/ 1544250 h 1603753"/>
              <a:gd name="connsiteX84" fmla="*/ 2766335 w 9662615"/>
              <a:gd name="connsiteY84" fmla="*/ 1527662 h 1603753"/>
              <a:gd name="connsiteX85" fmla="*/ 2757836 w 9662615"/>
              <a:gd name="connsiteY85" fmla="*/ 1531371 h 1603753"/>
              <a:gd name="connsiteX86" fmla="*/ 2691555 w 9662615"/>
              <a:gd name="connsiteY86" fmla="*/ 1530283 h 1603753"/>
              <a:gd name="connsiteX87" fmla="*/ 2491676 w 9662615"/>
              <a:gd name="connsiteY87" fmla="*/ 1500859 h 1603753"/>
              <a:gd name="connsiteX88" fmla="*/ 2378036 w 9662615"/>
              <a:gd name="connsiteY88" fmla="*/ 1520645 h 1603753"/>
              <a:gd name="connsiteX89" fmla="*/ 2284269 w 9662615"/>
              <a:gd name="connsiteY89" fmla="*/ 1503068 h 1603753"/>
              <a:gd name="connsiteX90" fmla="*/ 2207104 w 9662615"/>
              <a:gd name="connsiteY90" fmla="*/ 1508888 h 1603753"/>
              <a:gd name="connsiteX91" fmla="*/ 2149226 w 9662615"/>
              <a:gd name="connsiteY91" fmla="*/ 1523409 h 1603753"/>
              <a:gd name="connsiteX92" fmla="*/ 2084783 w 9662615"/>
              <a:gd name="connsiteY92" fmla="*/ 1524245 h 1603753"/>
              <a:gd name="connsiteX93" fmla="*/ 2070075 w 9662615"/>
              <a:gd name="connsiteY93" fmla="*/ 1511285 h 1603753"/>
              <a:gd name="connsiteX94" fmla="*/ 2001057 w 9662615"/>
              <a:gd name="connsiteY94" fmla="*/ 1516449 h 1603753"/>
              <a:gd name="connsiteX95" fmla="*/ 1896330 w 9662615"/>
              <a:gd name="connsiteY95" fmla="*/ 1525725 h 1603753"/>
              <a:gd name="connsiteX96" fmla="*/ 1835994 w 9662615"/>
              <a:gd name="connsiteY96" fmla="*/ 1527678 h 1603753"/>
              <a:gd name="connsiteX97" fmla="*/ 1671119 w 9662615"/>
              <a:gd name="connsiteY97" fmla="*/ 1536701 h 1603753"/>
              <a:gd name="connsiteX98" fmla="*/ 1601337 w 9662615"/>
              <a:gd name="connsiteY98" fmla="*/ 1548552 h 1603753"/>
              <a:gd name="connsiteX99" fmla="*/ 1407755 w 9662615"/>
              <a:gd name="connsiteY99" fmla="*/ 1571444 h 1603753"/>
              <a:gd name="connsiteX100" fmla="*/ 1271994 w 9662615"/>
              <a:gd name="connsiteY100" fmla="*/ 1579471 h 1603753"/>
              <a:gd name="connsiteX101" fmla="*/ 1249226 w 9662615"/>
              <a:gd name="connsiteY101" fmla="*/ 1583140 h 1603753"/>
              <a:gd name="connsiteX102" fmla="*/ 1217719 w 9662615"/>
              <a:gd name="connsiteY102" fmla="*/ 1580863 h 1603753"/>
              <a:gd name="connsiteX103" fmla="*/ 1091432 w 9662615"/>
              <a:gd name="connsiteY103" fmla="*/ 1571003 h 1603753"/>
              <a:gd name="connsiteX104" fmla="*/ 992039 w 9662615"/>
              <a:gd name="connsiteY104" fmla="*/ 1556662 h 1603753"/>
              <a:gd name="connsiteX105" fmla="*/ 868264 w 9662615"/>
              <a:gd name="connsiteY105" fmla="*/ 1566392 h 1603753"/>
              <a:gd name="connsiteX106" fmla="*/ 792765 w 9662615"/>
              <a:gd name="connsiteY106" fmla="*/ 1563102 h 1603753"/>
              <a:gd name="connsiteX107" fmla="*/ 669055 w 9662615"/>
              <a:gd name="connsiteY107" fmla="*/ 1543638 h 1603753"/>
              <a:gd name="connsiteX108" fmla="*/ 506152 w 9662615"/>
              <a:gd name="connsiteY108" fmla="*/ 1549124 h 1603753"/>
              <a:gd name="connsiteX109" fmla="*/ 472797 w 9662615"/>
              <a:gd name="connsiteY109" fmla="*/ 1568904 h 1603753"/>
              <a:gd name="connsiteX110" fmla="*/ 427864 w 9662615"/>
              <a:gd name="connsiteY110" fmla="*/ 1580848 h 1603753"/>
              <a:gd name="connsiteX111" fmla="*/ 408381 w 9662615"/>
              <a:gd name="connsiteY111" fmla="*/ 1552940 h 1603753"/>
              <a:gd name="connsiteX112" fmla="*/ 267163 w 9662615"/>
              <a:gd name="connsiteY112" fmla="*/ 1531913 h 1603753"/>
              <a:gd name="connsiteX113" fmla="*/ 196644 w 9662615"/>
              <a:gd name="connsiteY113" fmla="*/ 1524565 h 1603753"/>
              <a:gd name="connsiteX114" fmla="*/ 86819 w 9662615"/>
              <a:gd name="connsiteY114" fmla="*/ 1519517 h 1603753"/>
              <a:gd name="connsiteX115" fmla="*/ 53369 w 9662615"/>
              <a:gd name="connsiteY115" fmla="*/ 1516853 h 1603753"/>
              <a:gd name="connsiteX116" fmla="*/ 2359 w 9662615"/>
              <a:gd name="connsiteY116" fmla="*/ 1515247 h 1603753"/>
              <a:gd name="connsiteX117" fmla="*/ 0 w 9662615"/>
              <a:gd name="connsiteY117" fmla="*/ 1514932 h 1603753"/>
              <a:gd name="connsiteX118" fmla="*/ 0 w 9662615"/>
              <a:gd name="connsiteY118" fmla="*/ 0 h 1603753"/>
              <a:gd name="connsiteX0" fmla="*/ 0 w 9662615"/>
              <a:gd name="connsiteY0" fmla="*/ 0 h 1603753"/>
              <a:gd name="connsiteX1" fmla="*/ 9662615 w 9662615"/>
              <a:gd name="connsiteY1" fmla="*/ 0 h 1603753"/>
              <a:gd name="connsiteX2" fmla="*/ 9662615 w 9662615"/>
              <a:gd name="connsiteY2" fmla="*/ 1280346 h 1603753"/>
              <a:gd name="connsiteX3" fmla="*/ 9658420 w 9662615"/>
              <a:gd name="connsiteY3" fmla="*/ 1280106 h 1603753"/>
              <a:gd name="connsiteX4" fmla="*/ 9469546 w 9662615"/>
              <a:gd name="connsiteY4" fmla="*/ 1289837 h 1603753"/>
              <a:gd name="connsiteX5" fmla="*/ 9385895 w 9662615"/>
              <a:gd name="connsiteY5" fmla="*/ 1269203 h 1603753"/>
              <a:gd name="connsiteX6" fmla="*/ 9144767 w 9662615"/>
              <a:gd name="connsiteY6" fmla="*/ 1264120 h 1603753"/>
              <a:gd name="connsiteX7" fmla="*/ 8837252 w 9662615"/>
              <a:gd name="connsiteY7" fmla="*/ 1350515 h 1603753"/>
              <a:gd name="connsiteX8" fmla="*/ 8705466 w 9662615"/>
              <a:gd name="connsiteY8" fmla="*/ 1342419 h 1603753"/>
              <a:gd name="connsiteX9" fmla="*/ 8652221 w 9662615"/>
              <a:gd name="connsiteY9" fmla="*/ 1326906 h 1603753"/>
              <a:gd name="connsiteX10" fmla="*/ 8632312 w 9662615"/>
              <a:gd name="connsiteY10" fmla="*/ 1326025 h 1603753"/>
              <a:gd name="connsiteX11" fmla="*/ 8591582 w 9662615"/>
              <a:gd name="connsiteY11" fmla="*/ 1341666 h 1603753"/>
              <a:gd name="connsiteX12" fmla="*/ 8537336 w 9662615"/>
              <a:gd name="connsiteY12" fmla="*/ 1341684 h 1603753"/>
              <a:gd name="connsiteX13" fmla="*/ 8472508 w 9662615"/>
              <a:gd name="connsiteY13" fmla="*/ 1363109 h 1603753"/>
              <a:gd name="connsiteX14" fmla="*/ 8258477 w 9662615"/>
              <a:gd name="connsiteY14" fmla="*/ 1370666 h 1603753"/>
              <a:gd name="connsiteX15" fmla="*/ 8197961 w 9662615"/>
              <a:gd name="connsiteY15" fmla="*/ 1392804 h 1603753"/>
              <a:gd name="connsiteX16" fmla="*/ 8171196 w 9662615"/>
              <a:gd name="connsiteY16" fmla="*/ 1397216 h 1603753"/>
              <a:gd name="connsiteX17" fmla="*/ 8127667 w 9662615"/>
              <a:gd name="connsiteY17" fmla="*/ 1418254 h 1603753"/>
              <a:gd name="connsiteX18" fmla="*/ 7974579 w 9662615"/>
              <a:gd name="connsiteY18" fmla="*/ 1383439 h 1603753"/>
              <a:gd name="connsiteX19" fmla="*/ 7768351 w 9662615"/>
              <a:gd name="connsiteY19" fmla="*/ 1395051 h 1603753"/>
              <a:gd name="connsiteX20" fmla="*/ 7635985 w 9662615"/>
              <a:gd name="connsiteY20" fmla="*/ 1386363 h 1603753"/>
              <a:gd name="connsiteX21" fmla="*/ 7466069 w 9662615"/>
              <a:gd name="connsiteY21" fmla="*/ 1377654 h 1603753"/>
              <a:gd name="connsiteX22" fmla="*/ 7355642 w 9662615"/>
              <a:gd name="connsiteY22" fmla="*/ 1407761 h 1603753"/>
              <a:gd name="connsiteX23" fmla="*/ 7151610 w 9662615"/>
              <a:gd name="connsiteY23" fmla="*/ 1397856 h 1603753"/>
              <a:gd name="connsiteX24" fmla="*/ 7082147 w 9662615"/>
              <a:gd name="connsiteY24" fmla="*/ 1406113 h 1603753"/>
              <a:gd name="connsiteX25" fmla="*/ 7014958 w 9662615"/>
              <a:gd name="connsiteY25" fmla="*/ 1396883 h 1603753"/>
              <a:gd name="connsiteX26" fmla="*/ 6907567 w 9662615"/>
              <a:gd name="connsiteY26" fmla="*/ 1419149 h 1603753"/>
              <a:gd name="connsiteX27" fmla="*/ 6748428 w 9662615"/>
              <a:gd name="connsiteY27" fmla="*/ 1420308 h 1603753"/>
              <a:gd name="connsiteX28" fmla="*/ 6654257 w 9662615"/>
              <a:gd name="connsiteY28" fmla="*/ 1424143 h 1603753"/>
              <a:gd name="connsiteX29" fmla="*/ 6620123 w 9662615"/>
              <a:gd name="connsiteY29" fmla="*/ 1430535 h 1603753"/>
              <a:gd name="connsiteX30" fmla="*/ 6571355 w 9662615"/>
              <a:gd name="connsiteY30" fmla="*/ 1436144 h 1603753"/>
              <a:gd name="connsiteX31" fmla="*/ 6486557 w 9662615"/>
              <a:gd name="connsiteY31" fmla="*/ 1449861 h 1603753"/>
              <a:gd name="connsiteX32" fmla="*/ 6370419 w 9662615"/>
              <a:gd name="connsiteY32" fmla="*/ 1461649 h 1603753"/>
              <a:gd name="connsiteX33" fmla="*/ 6278839 w 9662615"/>
              <a:gd name="connsiteY33" fmla="*/ 1449160 h 1603753"/>
              <a:gd name="connsiteX34" fmla="*/ 6272455 w 9662615"/>
              <a:gd name="connsiteY34" fmla="*/ 1453191 h 1603753"/>
              <a:gd name="connsiteX35" fmla="*/ 6212659 w 9662615"/>
              <a:gd name="connsiteY35" fmla="*/ 1454850 h 1603753"/>
              <a:gd name="connsiteX36" fmla="*/ 6069317 w 9662615"/>
              <a:gd name="connsiteY36" fmla="*/ 1445838 h 1603753"/>
              <a:gd name="connsiteX37" fmla="*/ 5878477 w 9662615"/>
              <a:gd name="connsiteY37" fmla="*/ 1439180 h 1603753"/>
              <a:gd name="connsiteX38" fmla="*/ 5838387 w 9662615"/>
              <a:gd name="connsiteY38" fmla="*/ 1444679 h 1603753"/>
              <a:gd name="connsiteX39" fmla="*/ 5771136 w 9662615"/>
              <a:gd name="connsiteY39" fmla="*/ 1453639 h 1603753"/>
              <a:gd name="connsiteX40" fmla="*/ 5724081 w 9662615"/>
              <a:gd name="connsiteY40" fmla="*/ 1470431 h 1603753"/>
              <a:gd name="connsiteX41" fmla="*/ 5666577 w 9662615"/>
              <a:gd name="connsiteY41" fmla="*/ 1473921 h 1603753"/>
              <a:gd name="connsiteX42" fmla="*/ 5649068 w 9662615"/>
              <a:gd name="connsiteY42" fmla="*/ 1461676 h 1603753"/>
              <a:gd name="connsiteX43" fmla="*/ 5588902 w 9662615"/>
              <a:gd name="connsiteY43" fmla="*/ 1469647 h 1603753"/>
              <a:gd name="connsiteX44" fmla="*/ 5498090 w 9662615"/>
              <a:gd name="connsiteY44" fmla="*/ 1483173 h 1603753"/>
              <a:gd name="connsiteX45" fmla="*/ 5444641 w 9662615"/>
              <a:gd name="connsiteY45" fmla="*/ 1487602 h 1603753"/>
              <a:gd name="connsiteX46" fmla="*/ 5299812 w 9662615"/>
              <a:gd name="connsiteY46" fmla="*/ 1503362 h 1603753"/>
              <a:gd name="connsiteX47" fmla="*/ 5213947 w 9662615"/>
              <a:gd name="connsiteY47" fmla="*/ 1516637 h 1603753"/>
              <a:gd name="connsiteX48" fmla="*/ 5090342 w 9662615"/>
              <a:gd name="connsiteY48" fmla="*/ 1546680 h 1603753"/>
              <a:gd name="connsiteX49" fmla="*/ 5129812 w 9662615"/>
              <a:gd name="connsiteY49" fmla="*/ 1521277 h 1603753"/>
              <a:gd name="connsiteX50" fmla="*/ 5059484 w 9662615"/>
              <a:gd name="connsiteY50" fmla="*/ 1546802 h 1603753"/>
              <a:gd name="connsiteX51" fmla="*/ 5038524 w 9662615"/>
              <a:gd name="connsiteY51" fmla="*/ 1545675 h 1603753"/>
              <a:gd name="connsiteX52" fmla="*/ 5026564 w 9662615"/>
              <a:gd name="connsiteY52" fmla="*/ 1545376 h 1603753"/>
              <a:gd name="connsiteX53" fmla="*/ 4969433 w 9662615"/>
              <a:gd name="connsiteY53" fmla="*/ 1550865 h 1603753"/>
              <a:gd name="connsiteX54" fmla="*/ 4929254 w 9662615"/>
              <a:gd name="connsiteY54" fmla="*/ 1563452 h 1603753"/>
              <a:gd name="connsiteX55" fmla="*/ 4871726 w 9662615"/>
              <a:gd name="connsiteY55" fmla="*/ 1570584 h 1603753"/>
              <a:gd name="connsiteX56" fmla="*/ 4843267 w 9662615"/>
              <a:gd name="connsiteY56" fmla="*/ 1561459 h 1603753"/>
              <a:gd name="connsiteX57" fmla="*/ 4821058 w 9662615"/>
              <a:gd name="connsiteY57" fmla="*/ 1553078 h 1603753"/>
              <a:gd name="connsiteX58" fmla="*/ 4791466 w 9662615"/>
              <a:gd name="connsiteY58" fmla="*/ 1561324 h 1603753"/>
              <a:gd name="connsiteX59" fmla="*/ 4784247 w 9662615"/>
              <a:gd name="connsiteY59" fmla="*/ 1562342 h 1603753"/>
              <a:gd name="connsiteX60" fmla="*/ 4743285 w 9662615"/>
              <a:gd name="connsiteY60" fmla="*/ 1597680 h 1603753"/>
              <a:gd name="connsiteX61" fmla="*/ 4697562 w 9662615"/>
              <a:gd name="connsiteY61" fmla="*/ 1551206 h 1603753"/>
              <a:gd name="connsiteX62" fmla="*/ 4662664 w 9662615"/>
              <a:gd name="connsiteY62" fmla="*/ 1573162 h 1603753"/>
              <a:gd name="connsiteX63" fmla="*/ 4603028 w 9662615"/>
              <a:gd name="connsiteY63" fmla="*/ 1568821 h 1603753"/>
              <a:gd name="connsiteX64" fmla="*/ 4541612 w 9662615"/>
              <a:gd name="connsiteY64" fmla="*/ 1545262 h 1603753"/>
              <a:gd name="connsiteX65" fmla="*/ 4422155 w 9662615"/>
              <a:gd name="connsiteY65" fmla="*/ 1542059 h 1603753"/>
              <a:gd name="connsiteX66" fmla="*/ 4221826 w 9662615"/>
              <a:gd name="connsiteY66" fmla="*/ 1508923 h 1603753"/>
              <a:gd name="connsiteX67" fmla="*/ 4096601 w 9662615"/>
              <a:gd name="connsiteY67" fmla="*/ 1521563 h 1603753"/>
              <a:gd name="connsiteX68" fmla="*/ 3970635 w 9662615"/>
              <a:gd name="connsiteY68" fmla="*/ 1544815 h 1603753"/>
              <a:gd name="connsiteX69" fmla="*/ 3833906 w 9662615"/>
              <a:gd name="connsiteY69" fmla="*/ 1516637 h 1603753"/>
              <a:gd name="connsiteX70" fmla="*/ 3696258 w 9662615"/>
              <a:gd name="connsiteY70" fmla="*/ 1537563 h 1603753"/>
              <a:gd name="connsiteX71" fmla="*/ 3594070 w 9662615"/>
              <a:gd name="connsiteY71" fmla="*/ 1509422 h 1603753"/>
              <a:gd name="connsiteX72" fmla="*/ 3565233 w 9662615"/>
              <a:gd name="connsiteY72" fmla="*/ 1515122 h 1603753"/>
              <a:gd name="connsiteX73" fmla="*/ 3560267 w 9662615"/>
              <a:gd name="connsiteY73" fmla="*/ 1516288 h 1603753"/>
              <a:gd name="connsiteX74" fmla="*/ 3540258 w 9662615"/>
              <a:gd name="connsiteY74" fmla="*/ 1516976 h 1603753"/>
              <a:gd name="connsiteX75" fmla="*/ 3534780 w 9662615"/>
              <a:gd name="connsiteY75" fmla="*/ 1522141 h 1603753"/>
              <a:gd name="connsiteX76" fmla="*/ 3504783 w 9662615"/>
              <a:gd name="connsiteY76" fmla="*/ 1526739 h 1603753"/>
              <a:gd name="connsiteX77" fmla="*/ 3430805 w 9662615"/>
              <a:gd name="connsiteY77" fmla="*/ 1542521 h 1603753"/>
              <a:gd name="connsiteX78" fmla="*/ 3292707 w 9662615"/>
              <a:gd name="connsiteY78" fmla="*/ 1520490 h 1603753"/>
              <a:gd name="connsiteX79" fmla="*/ 3187872 w 9662615"/>
              <a:gd name="connsiteY79" fmla="*/ 1519991 h 1603753"/>
              <a:gd name="connsiteX80" fmla="*/ 3148026 w 9662615"/>
              <a:gd name="connsiteY80" fmla="*/ 1524777 h 1603753"/>
              <a:gd name="connsiteX81" fmla="*/ 3092394 w 9662615"/>
              <a:gd name="connsiteY81" fmla="*/ 1528115 h 1603753"/>
              <a:gd name="connsiteX82" fmla="*/ 2994200 w 9662615"/>
              <a:gd name="connsiteY82" fmla="*/ 1537857 h 1603753"/>
              <a:gd name="connsiteX83" fmla="*/ 2862301 w 9662615"/>
              <a:gd name="connsiteY83" fmla="*/ 1544250 h 1603753"/>
              <a:gd name="connsiteX84" fmla="*/ 2766335 w 9662615"/>
              <a:gd name="connsiteY84" fmla="*/ 1527662 h 1603753"/>
              <a:gd name="connsiteX85" fmla="*/ 2757836 w 9662615"/>
              <a:gd name="connsiteY85" fmla="*/ 1531371 h 1603753"/>
              <a:gd name="connsiteX86" fmla="*/ 2691555 w 9662615"/>
              <a:gd name="connsiteY86" fmla="*/ 1530283 h 1603753"/>
              <a:gd name="connsiteX87" fmla="*/ 2491676 w 9662615"/>
              <a:gd name="connsiteY87" fmla="*/ 1500859 h 1603753"/>
              <a:gd name="connsiteX88" fmla="*/ 2378036 w 9662615"/>
              <a:gd name="connsiteY88" fmla="*/ 1520645 h 1603753"/>
              <a:gd name="connsiteX89" fmla="*/ 2284269 w 9662615"/>
              <a:gd name="connsiteY89" fmla="*/ 1503068 h 1603753"/>
              <a:gd name="connsiteX90" fmla="*/ 2207104 w 9662615"/>
              <a:gd name="connsiteY90" fmla="*/ 1508888 h 1603753"/>
              <a:gd name="connsiteX91" fmla="*/ 2149226 w 9662615"/>
              <a:gd name="connsiteY91" fmla="*/ 1523409 h 1603753"/>
              <a:gd name="connsiteX92" fmla="*/ 2084783 w 9662615"/>
              <a:gd name="connsiteY92" fmla="*/ 1524245 h 1603753"/>
              <a:gd name="connsiteX93" fmla="*/ 2070075 w 9662615"/>
              <a:gd name="connsiteY93" fmla="*/ 1511285 h 1603753"/>
              <a:gd name="connsiteX94" fmla="*/ 2001057 w 9662615"/>
              <a:gd name="connsiteY94" fmla="*/ 1516449 h 1603753"/>
              <a:gd name="connsiteX95" fmla="*/ 1896330 w 9662615"/>
              <a:gd name="connsiteY95" fmla="*/ 1525725 h 1603753"/>
              <a:gd name="connsiteX96" fmla="*/ 1835994 w 9662615"/>
              <a:gd name="connsiteY96" fmla="*/ 1527678 h 1603753"/>
              <a:gd name="connsiteX97" fmla="*/ 1671119 w 9662615"/>
              <a:gd name="connsiteY97" fmla="*/ 1536701 h 1603753"/>
              <a:gd name="connsiteX98" fmla="*/ 1601337 w 9662615"/>
              <a:gd name="connsiteY98" fmla="*/ 1548552 h 1603753"/>
              <a:gd name="connsiteX99" fmla="*/ 1407755 w 9662615"/>
              <a:gd name="connsiteY99" fmla="*/ 1571444 h 1603753"/>
              <a:gd name="connsiteX100" fmla="*/ 1271994 w 9662615"/>
              <a:gd name="connsiteY100" fmla="*/ 1579471 h 1603753"/>
              <a:gd name="connsiteX101" fmla="*/ 1249226 w 9662615"/>
              <a:gd name="connsiteY101" fmla="*/ 1583140 h 1603753"/>
              <a:gd name="connsiteX102" fmla="*/ 1217719 w 9662615"/>
              <a:gd name="connsiteY102" fmla="*/ 1580863 h 1603753"/>
              <a:gd name="connsiteX103" fmla="*/ 1091432 w 9662615"/>
              <a:gd name="connsiteY103" fmla="*/ 1571003 h 1603753"/>
              <a:gd name="connsiteX104" fmla="*/ 992039 w 9662615"/>
              <a:gd name="connsiteY104" fmla="*/ 1556662 h 1603753"/>
              <a:gd name="connsiteX105" fmla="*/ 868264 w 9662615"/>
              <a:gd name="connsiteY105" fmla="*/ 1566392 h 1603753"/>
              <a:gd name="connsiteX106" fmla="*/ 792765 w 9662615"/>
              <a:gd name="connsiteY106" fmla="*/ 1563102 h 1603753"/>
              <a:gd name="connsiteX107" fmla="*/ 669055 w 9662615"/>
              <a:gd name="connsiteY107" fmla="*/ 1543638 h 1603753"/>
              <a:gd name="connsiteX108" fmla="*/ 506152 w 9662615"/>
              <a:gd name="connsiteY108" fmla="*/ 1549124 h 1603753"/>
              <a:gd name="connsiteX109" fmla="*/ 472797 w 9662615"/>
              <a:gd name="connsiteY109" fmla="*/ 1568904 h 1603753"/>
              <a:gd name="connsiteX110" fmla="*/ 427864 w 9662615"/>
              <a:gd name="connsiteY110" fmla="*/ 1580848 h 1603753"/>
              <a:gd name="connsiteX111" fmla="*/ 408381 w 9662615"/>
              <a:gd name="connsiteY111" fmla="*/ 1552940 h 1603753"/>
              <a:gd name="connsiteX112" fmla="*/ 267163 w 9662615"/>
              <a:gd name="connsiteY112" fmla="*/ 1531913 h 1603753"/>
              <a:gd name="connsiteX113" fmla="*/ 196644 w 9662615"/>
              <a:gd name="connsiteY113" fmla="*/ 1524565 h 1603753"/>
              <a:gd name="connsiteX114" fmla="*/ 86819 w 9662615"/>
              <a:gd name="connsiteY114" fmla="*/ 1519517 h 1603753"/>
              <a:gd name="connsiteX115" fmla="*/ 53369 w 9662615"/>
              <a:gd name="connsiteY115" fmla="*/ 1516853 h 1603753"/>
              <a:gd name="connsiteX116" fmla="*/ 2359 w 9662615"/>
              <a:gd name="connsiteY116" fmla="*/ 1515247 h 1603753"/>
              <a:gd name="connsiteX117" fmla="*/ 0 w 9662615"/>
              <a:gd name="connsiteY117" fmla="*/ 1514932 h 1603753"/>
              <a:gd name="connsiteX118" fmla="*/ 0 w 9662615"/>
              <a:gd name="connsiteY118" fmla="*/ 0 h 1603753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422155 w 9662615"/>
              <a:gd name="connsiteY65" fmla="*/ 1542059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595077 w 9662615"/>
              <a:gd name="connsiteY63" fmla="*/ 1552918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595077 w 9662615"/>
              <a:gd name="connsiteY63" fmla="*/ 1552918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66659 w 9662615"/>
              <a:gd name="connsiteY68" fmla="*/ 1528913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96499"/>
              <a:gd name="connsiteX1" fmla="*/ 9662615 w 9662615"/>
              <a:gd name="connsiteY1" fmla="*/ 0 h 1596499"/>
              <a:gd name="connsiteX2" fmla="*/ 9662615 w 9662615"/>
              <a:gd name="connsiteY2" fmla="*/ 1280346 h 1596499"/>
              <a:gd name="connsiteX3" fmla="*/ 9658420 w 9662615"/>
              <a:gd name="connsiteY3" fmla="*/ 1280106 h 1596499"/>
              <a:gd name="connsiteX4" fmla="*/ 9469546 w 9662615"/>
              <a:gd name="connsiteY4" fmla="*/ 1289837 h 1596499"/>
              <a:gd name="connsiteX5" fmla="*/ 9385895 w 9662615"/>
              <a:gd name="connsiteY5" fmla="*/ 1269203 h 1596499"/>
              <a:gd name="connsiteX6" fmla="*/ 9144767 w 9662615"/>
              <a:gd name="connsiteY6" fmla="*/ 1264120 h 1596499"/>
              <a:gd name="connsiteX7" fmla="*/ 8837252 w 9662615"/>
              <a:gd name="connsiteY7" fmla="*/ 1350515 h 1596499"/>
              <a:gd name="connsiteX8" fmla="*/ 8705466 w 9662615"/>
              <a:gd name="connsiteY8" fmla="*/ 1342419 h 1596499"/>
              <a:gd name="connsiteX9" fmla="*/ 8652221 w 9662615"/>
              <a:gd name="connsiteY9" fmla="*/ 1326906 h 1596499"/>
              <a:gd name="connsiteX10" fmla="*/ 8632312 w 9662615"/>
              <a:gd name="connsiteY10" fmla="*/ 1326025 h 1596499"/>
              <a:gd name="connsiteX11" fmla="*/ 8591582 w 9662615"/>
              <a:gd name="connsiteY11" fmla="*/ 1341666 h 1596499"/>
              <a:gd name="connsiteX12" fmla="*/ 8537336 w 9662615"/>
              <a:gd name="connsiteY12" fmla="*/ 1341684 h 1596499"/>
              <a:gd name="connsiteX13" fmla="*/ 8472508 w 9662615"/>
              <a:gd name="connsiteY13" fmla="*/ 1363109 h 1596499"/>
              <a:gd name="connsiteX14" fmla="*/ 8258477 w 9662615"/>
              <a:gd name="connsiteY14" fmla="*/ 1370666 h 1596499"/>
              <a:gd name="connsiteX15" fmla="*/ 8197961 w 9662615"/>
              <a:gd name="connsiteY15" fmla="*/ 1392804 h 1596499"/>
              <a:gd name="connsiteX16" fmla="*/ 8171196 w 9662615"/>
              <a:gd name="connsiteY16" fmla="*/ 1397216 h 1596499"/>
              <a:gd name="connsiteX17" fmla="*/ 8127667 w 9662615"/>
              <a:gd name="connsiteY17" fmla="*/ 1418254 h 1596499"/>
              <a:gd name="connsiteX18" fmla="*/ 7974579 w 9662615"/>
              <a:gd name="connsiteY18" fmla="*/ 1383439 h 1596499"/>
              <a:gd name="connsiteX19" fmla="*/ 7768351 w 9662615"/>
              <a:gd name="connsiteY19" fmla="*/ 1395051 h 1596499"/>
              <a:gd name="connsiteX20" fmla="*/ 7635985 w 9662615"/>
              <a:gd name="connsiteY20" fmla="*/ 1386363 h 1596499"/>
              <a:gd name="connsiteX21" fmla="*/ 7466069 w 9662615"/>
              <a:gd name="connsiteY21" fmla="*/ 1377654 h 1596499"/>
              <a:gd name="connsiteX22" fmla="*/ 7355642 w 9662615"/>
              <a:gd name="connsiteY22" fmla="*/ 1407761 h 1596499"/>
              <a:gd name="connsiteX23" fmla="*/ 7151610 w 9662615"/>
              <a:gd name="connsiteY23" fmla="*/ 1397856 h 1596499"/>
              <a:gd name="connsiteX24" fmla="*/ 7082147 w 9662615"/>
              <a:gd name="connsiteY24" fmla="*/ 1406113 h 1596499"/>
              <a:gd name="connsiteX25" fmla="*/ 7014958 w 9662615"/>
              <a:gd name="connsiteY25" fmla="*/ 1396883 h 1596499"/>
              <a:gd name="connsiteX26" fmla="*/ 6907567 w 9662615"/>
              <a:gd name="connsiteY26" fmla="*/ 1419149 h 1596499"/>
              <a:gd name="connsiteX27" fmla="*/ 6748428 w 9662615"/>
              <a:gd name="connsiteY27" fmla="*/ 1420308 h 1596499"/>
              <a:gd name="connsiteX28" fmla="*/ 6654257 w 9662615"/>
              <a:gd name="connsiteY28" fmla="*/ 1424143 h 1596499"/>
              <a:gd name="connsiteX29" fmla="*/ 6620123 w 9662615"/>
              <a:gd name="connsiteY29" fmla="*/ 1430535 h 1596499"/>
              <a:gd name="connsiteX30" fmla="*/ 6571355 w 9662615"/>
              <a:gd name="connsiteY30" fmla="*/ 1436144 h 1596499"/>
              <a:gd name="connsiteX31" fmla="*/ 6486557 w 9662615"/>
              <a:gd name="connsiteY31" fmla="*/ 1449861 h 1596499"/>
              <a:gd name="connsiteX32" fmla="*/ 6370419 w 9662615"/>
              <a:gd name="connsiteY32" fmla="*/ 1461649 h 1596499"/>
              <a:gd name="connsiteX33" fmla="*/ 6278839 w 9662615"/>
              <a:gd name="connsiteY33" fmla="*/ 1449160 h 1596499"/>
              <a:gd name="connsiteX34" fmla="*/ 6272455 w 9662615"/>
              <a:gd name="connsiteY34" fmla="*/ 1453191 h 1596499"/>
              <a:gd name="connsiteX35" fmla="*/ 6212659 w 9662615"/>
              <a:gd name="connsiteY35" fmla="*/ 1454850 h 1596499"/>
              <a:gd name="connsiteX36" fmla="*/ 6069317 w 9662615"/>
              <a:gd name="connsiteY36" fmla="*/ 1445838 h 1596499"/>
              <a:gd name="connsiteX37" fmla="*/ 5878477 w 9662615"/>
              <a:gd name="connsiteY37" fmla="*/ 1439180 h 1596499"/>
              <a:gd name="connsiteX38" fmla="*/ 5838387 w 9662615"/>
              <a:gd name="connsiteY38" fmla="*/ 1444679 h 1596499"/>
              <a:gd name="connsiteX39" fmla="*/ 5771136 w 9662615"/>
              <a:gd name="connsiteY39" fmla="*/ 1453639 h 1596499"/>
              <a:gd name="connsiteX40" fmla="*/ 5724081 w 9662615"/>
              <a:gd name="connsiteY40" fmla="*/ 1470431 h 1596499"/>
              <a:gd name="connsiteX41" fmla="*/ 5666577 w 9662615"/>
              <a:gd name="connsiteY41" fmla="*/ 1473921 h 1596499"/>
              <a:gd name="connsiteX42" fmla="*/ 5649068 w 9662615"/>
              <a:gd name="connsiteY42" fmla="*/ 1461676 h 1596499"/>
              <a:gd name="connsiteX43" fmla="*/ 5588902 w 9662615"/>
              <a:gd name="connsiteY43" fmla="*/ 1469647 h 1596499"/>
              <a:gd name="connsiteX44" fmla="*/ 5498090 w 9662615"/>
              <a:gd name="connsiteY44" fmla="*/ 1483173 h 1596499"/>
              <a:gd name="connsiteX45" fmla="*/ 5444641 w 9662615"/>
              <a:gd name="connsiteY45" fmla="*/ 1487602 h 1596499"/>
              <a:gd name="connsiteX46" fmla="*/ 5299812 w 9662615"/>
              <a:gd name="connsiteY46" fmla="*/ 1503362 h 1596499"/>
              <a:gd name="connsiteX47" fmla="*/ 5213947 w 9662615"/>
              <a:gd name="connsiteY47" fmla="*/ 1516637 h 1596499"/>
              <a:gd name="connsiteX48" fmla="*/ 5090342 w 9662615"/>
              <a:gd name="connsiteY48" fmla="*/ 1546680 h 1596499"/>
              <a:gd name="connsiteX49" fmla="*/ 5129812 w 9662615"/>
              <a:gd name="connsiteY49" fmla="*/ 1521277 h 1596499"/>
              <a:gd name="connsiteX50" fmla="*/ 5059484 w 9662615"/>
              <a:gd name="connsiteY50" fmla="*/ 1546802 h 1596499"/>
              <a:gd name="connsiteX51" fmla="*/ 5038524 w 9662615"/>
              <a:gd name="connsiteY51" fmla="*/ 1545675 h 1596499"/>
              <a:gd name="connsiteX52" fmla="*/ 5026564 w 9662615"/>
              <a:gd name="connsiteY52" fmla="*/ 1545376 h 1596499"/>
              <a:gd name="connsiteX53" fmla="*/ 4969433 w 9662615"/>
              <a:gd name="connsiteY53" fmla="*/ 1550865 h 1596499"/>
              <a:gd name="connsiteX54" fmla="*/ 4929254 w 9662615"/>
              <a:gd name="connsiteY54" fmla="*/ 1563452 h 1596499"/>
              <a:gd name="connsiteX55" fmla="*/ 4871726 w 9662615"/>
              <a:gd name="connsiteY55" fmla="*/ 1570584 h 1596499"/>
              <a:gd name="connsiteX56" fmla="*/ 4843267 w 9662615"/>
              <a:gd name="connsiteY56" fmla="*/ 1561459 h 1596499"/>
              <a:gd name="connsiteX57" fmla="*/ 4821058 w 9662615"/>
              <a:gd name="connsiteY57" fmla="*/ 1553078 h 1596499"/>
              <a:gd name="connsiteX58" fmla="*/ 4791466 w 9662615"/>
              <a:gd name="connsiteY58" fmla="*/ 1561324 h 1596499"/>
              <a:gd name="connsiteX59" fmla="*/ 4784247 w 9662615"/>
              <a:gd name="connsiteY59" fmla="*/ 1562342 h 1596499"/>
              <a:gd name="connsiteX60" fmla="*/ 4739309 w 9662615"/>
              <a:gd name="connsiteY60" fmla="*/ 1553948 h 1596499"/>
              <a:gd name="connsiteX61" fmla="*/ 4697562 w 9662615"/>
              <a:gd name="connsiteY61" fmla="*/ 1551206 h 1596499"/>
              <a:gd name="connsiteX62" fmla="*/ 4650737 w 9662615"/>
              <a:gd name="connsiteY62" fmla="*/ 1537381 h 1596499"/>
              <a:gd name="connsiteX63" fmla="*/ 4583150 w 9662615"/>
              <a:gd name="connsiteY63" fmla="*/ 1529064 h 1596499"/>
              <a:gd name="connsiteX64" fmla="*/ 4521734 w 9662615"/>
              <a:gd name="connsiteY64" fmla="*/ 1529359 h 1596499"/>
              <a:gd name="connsiteX65" fmla="*/ 4382398 w 9662615"/>
              <a:gd name="connsiteY65" fmla="*/ 1534108 h 1596499"/>
              <a:gd name="connsiteX66" fmla="*/ 4221826 w 9662615"/>
              <a:gd name="connsiteY66" fmla="*/ 1500972 h 1596499"/>
              <a:gd name="connsiteX67" fmla="*/ 4096601 w 9662615"/>
              <a:gd name="connsiteY67" fmla="*/ 1521563 h 1596499"/>
              <a:gd name="connsiteX68" fmla="*/ 3978586 w 9662615"/>
              <a:gd name="connsiteY68" fmla="*/ 1596499 h 1596499"/>
              <a:gd name="connsiteX69" fmla="*/ 3833906 w 9662615"/>
              <a:gd name="connsiteY69" fmla="*/ 1516637 h 1596499"/>
              <a:gd name="connsiteX70" fmla="*/ 3696258 w 9662615"/>
              <a:gd name="connsiteY70" fmla="*/ 1537563 h 1596499"/>
              <a:gd name="connsiteX71" fmla="*/ 3594070 w 9662615"/>
              <a:gd name="connsiteY71" fmla="*/ 1509422 h 1596499"/>
              <a:gd name="connsiteX72" fmla="*/ 3565233 w 9662615"/>
              <a:gd name="connsiteY72" fmla="*/ 1515122 h 1596499"/>
              <a:gd name="connsiteX73" fmla="*/ 3560267 w 9662615"/>
              <a:gd name="connsiteY73" fmla="*/ 1516288 h 1596499"/>
              <a:gd name="connsiteX74" fmla="*/ 3540258 w 9662615"/>
              <a:gd name="connsiteY74" fmla="*/ 1516976 h 1596499"/>
              <a:gd name="connsiteX75" fmla="*/ 3534780 w 9662615"/>
              <a:gd name="connsiteY75" fmla="*/ 1522141 h 1596499"/>
              <a:gd name="connsiteX76" fmla="*/ 3504783 w 9662615"/>
              <a:gd name="connsiteY76" fmla="*/ 1526739 h 1596499"/>
              <a:gd name="connsiteX77" fmla="*/ 3430805 w 9662615"/>
              <a:gd name="connsiteY77" fmla="*/ 1542521 h 1596499"/>
              <a:gd name="connsiteX78" fmla="*/ 3292707 w 9662615"/>
              <a:gd name="connsiteY78" fmla="*/ 1520490 h 1596499"/>
              <a:gd name="connsiteX79" fmla="*/ 3187872 w 9662615"/>
              <a:gd name="connsiteY79" fmla="*/ 1519991 h 1596499"/>
              <a:gd name="connsiteX80" fmla="*/ 3148026 w 9662615"/>
              <a:gd name="connsiteY80" fmla="*/ 1524777 h 1596499"/>
              <a:gd name="connsiteX81" fmla="*/ 3092394 w 9662615"/>
              <a:gd name="connsiteY81" fmla="*/ 1528115 h 1596499"/>
              <a:gd name="connsiteX82" fmla="*/ 2994200 w 9662615"/>
              <a:gd name="connsiteY82" fmla="*/ 1537857 h 1596499"/>
              <a:gd name="connsiteX83" fmla="*/ 2862301 w 9662615"/>
              <a:gd name="connsiteY83" fmla="*/ 1544250 h 1596499"/>
              <a:gd name="connsiteX84" fmla="*/ 2766335 w 9662615"/>
              <a:gd name="connsiteY84" fmla="*/ 1527662 h 1596499"/>
              <a:gd name="connsiteX85" fmla="*/ 2757836 w 9662615"/>
              <a:gd name="connsiteY85" fmla="*/ 1531371 h 1596499"/>
              <a:gd name="connsiteX86" fmla="*/ 2691555 w 9662615"/>
              <a:gd name="connsiteY86" fmla="*/ 1530283 h 1596499"/>
              <a:gd name="connsiteX87" fmla="*/ 2491676 w 9662615"/>
              <a:gd name="connsiteY87" fmla="*/ 1500859 h 1596499"/>
              <a:gd name="connsiteX88" fmla="*/ 2378036 w 9662615"/>
              <a:gd name="connsiteY88" fmla="*/ 1520645 h 1596499"/>
              <a:gd name="connsiteX89" fmla="*/ 2284269 w 9662615"/>
              <a:gd name="connsiteY89" fmla="*/ 1503068 h 1596499"/>
              <a:gd name="connsiteX90" fmla="*/ 2207104 w 9662615"/>
              <a:gd name="connsiteY90" fmla="*/ 1508888 h 1596499"/>
              <a:gd name="connsiteX91" fmla="*/ 2149226 w 9662615"/>
              <a:gd name="connsiteY91" fmla="*/ 1523409 h 1596499"/>
              <a:gd name="connsiteX92" fmla="*/ 2084783 w 9662615"/>
              <a:gd name="connsiteY92" fmla="*/ 1524245 h 1596499"/>
              <a:gd name="connsiteX93" fmla="*/ 2070075 w 9662615"/>
              <a:gd name="connsiteY93" fmla="*/ 1511285 h 1596499"/>
              <a:gd name="connsiteX94" fmla="*/ 2001057 w 9662615"/>
              <a:gd name="connsiteY94" fmla="*/ 1516449 h 1596499"/>
              <a:gd name="connsiteX95" fmla="*/ 1896330 w 9662615"/>
              <a:gd name="connsiteY95" fmla="*/ 1525725 h 1596499"/>
              <a:gd name="connsiteX96" fmla="*/ 1835994 w 9662615"/>
              <a:gd name="connsiteY96" fmla="*/ 1527678 h 1596499"/>
              <a:gd name="connsiteX97" fmla="*/ 1671119 w 9662615"/>
              <a:gd name="connsiteY97" fmla="*/ 1536701 h 1596499"/>
              <a:gd name="connsiteX98" fmla="*/ 1601337 w 9662615"/>
              <a:gd name="connsiteY98" fmla="*/ 1548552 h 1596499"/>
              <a:gd name="connsiteX99" fmla="*/ 1407755 w 9662615"/>
              <a:gd name="connsiteY99" fmla="*/ 1571444 h 1596499"/>
              <a:gd name="connsiteX100" fmla="*/ 1271994 w 9662615"/>
              <a:gd name="connsiteY100" fmla="*/ 1579471 h 1596499"/>
              <a:gd name="connsiteX101" fmla="*/ 1249226 w 9662615"/>
              <a:gd name="connsiteY101" fmla="*/ 1583140 h 1596499"/>
              <a:gd name="connsiteX102" fmla="*/ 1217719 w 9662615"/>
              <a:gd name="connsiteY102" fmla="*/ 1580863 h 1596499"/>
              <a:gd name="connsiteX103" fmla="*/ 1091432 w 9662615"/>
              <a:gd name="connsiteY103" fmla="*/ 1571003 h 1596499"/>
              <a:gd name="connsiteX104" fmla="*/ 992039 w 9662615"/>
              <a:gd name="connsiteY104" fmla="*/ 1556662 h 1596499"/>
              <a:gd name="connsiteX105" fmla="*/ 868264 w 9662615"/>
              <a:gd name="connsiteY105" fmla="*/ 1566392 h 1596499"/>
              <a:gd name="connsiteX106" fmla="*/ 792765 w 9662615"/>
              <a:gd name="connsiteY106" fmla="*/ 1563102 h 1596499"/>
              <a:gd name="connsiteX107" fmla="*/ 669055 w 9662615"/>
              <a:gd name="connsiteY107" fmla="*/ 1543638 h 1596499"/>
              <a:gd name="connsiteX108" fmla="*/ 506152 w 9662615"/>
              <a:gd name="connsiteY108" fmla="*/ 1549124 h 1596499"/>
              <a:gd name="connsiteX109" fmla="*/ 472797 w 9662615"/>
              <a:gd name="connsiteY109" fmla="*/ 1568904 h 1596499"/>
              <a:gd name="connsiteX110" fmla="*/ 427864 w 9662615"/>
              <a:gd name="connsiteY110" fmla="*/ 1580848 h 1596499"/>
              <a:gd name="connsiteX111" fmla="*/ 408381 w 9662615"/>
              <a:gd name="connsiteY111" fmla="*/ 1552940 h 1596499"/>
              <a:gd name="connsiteX112" fmla="*/ 267163 w 9662615"/>
              <a:gd name="connsiteY112" fmla="*/ 1531913 h 1596499"/>
              <a:gd name="connsiteX113" fmla="*/ 196644 w 9662615"/>
              <a:gd name="connsiteY113" fmla="*/ 1524565 h 1596499"/>
              <a:gd name="connsiteX114" fmla="*/ 86819 w 9662615"/>
              <a:gd name="connsiteY114" fmla="*/ 1519517 h 1596499"/>
              <a:gd name="connsiteX115" fmla="*/ 53369 w 9662615"/>
              <a:gd name="connsiteY115" fmla="*/ 1516853 h 1596499"/>
              <a:gd name="connsiteX116" fmla="*/ 2359 w 9662615"/>
              <a:gd name="connsiteY116" fmla="*/ 1515247 h 1596499"/>
              <a:gd name="connsiteX117" fmla="*/ 0 w 9662615"/>
              <a:gd name="connsiteY117" fmla="*/ 1514932 h 1596499"/>
              <a:gd name="connsiteX118" fmla="*/ 0 w 9662615"/>
              <a:gd name="connsiteY118" fmla="*/ 0 h 1596499"/>
              <a:gd name="connsiteX0" fmla="*/ 0 w 9662615"/>
              <a:gd name="connsiteY0" fmla="*/ 0 h 1600474"/>
              <a:gd name="connsiteX1" fmla="*/ 9662615 w 9662615"/>
              <a:gd name="connsiteY1" fmla="*/ 0 h 1600474"/>
              <a:gd name="connsiteX2" fmla="*/ 9662615 w 9662615"/>
              <a:gd name="connsiteY2" fmla="*/ 1280346 h 1600474"/>
              <a:gd name="connsiteX3" fmla="*/ 9658420 w 9662615"/>
              <a:gd name="connsiteY3" fmla="*/ 1280106 h 1600474"/>
              <a:gd name="connsiteX4" fmla="*/ 9469546 w 9662615"/>
              <a:gd name="connsiteY4" fmla="*/ 1289837 h 1600474"/>
              <a:gd name="connsiteX5" fmla="*/ 9385895 w 9662615"/>
              <a:gd name="connsiteY5" fmla="*/ 1269203 h 1600474"/>
              <a:gd name="connsiteX6" fmla="*/ 9144767 w 9662615"/>
              <a:gd name="connsiteY6" fmla="*/ 1264120 h 1600474"/>
              <a:gd name="connsiteX7" fmla="*/ 8837252 w 9662615"/>
              <a:gd name="connsiteY7" fmla="*/ 1350515 h 1600474"/>
              <a:gd name="connsiteX8" fmla="*/ 8705466 w 9662615"/>
              <a:gd name="connsiteY8" fmla="*/ 1342419 h 1600474"/>
              <a:gd name="connsiteX9" fmla="*/ 8652221 w 9662615"/>
              <a:gd name="connsiteY9" fmla="*/ 1326906 h 1600474"/>
              <a:gd name="connsiteX10" fmla="*/ 8632312 w 9662615"/>
              <a:gd name="connsiteY10" fmla="*/ 1326025 h 1600474"/>
              <a:gd name="connsiteX11" fmla="*/ 8591582 w 9662615"/>
              <a:gd name="connsiteY11" fmla="*/ 1341666 h 1600474"/>
              <a:gd name="connsiteX12" fmla="*/ 8537336 w 9662615"/>
              <a:gd name="connsiteY12" fmla="*/ 1341684 h 1600474"/>
              <a:gd name="connsiteX13" fmla="*/ 8472508 w 9662615"/>
              <a:gd name="connsiteY13" fmla="*/ 1363109 h 1600474"/>
              <a:gd name="connsiteX14" fmla="*/ 8258477 w 9662615"/>
              <a:gd name="connsiteY14" fmla="*/ 1370666 h 1600474"/>
              <a:gd name="connsiteX15" fmla="*/ 8197961 w 9662615"/>
              <a:gd name="connsiteY15" fmla="*/ 1392804 h 1600474"/>
              <a:gd name="connsiteX16" fmla="*/ 8171196 w 9662615"/>
              <a:gd name="connsiteY16" fmla="*/ 1397216 h 1600474"/>
              <a:gd name="connsiteX17" fmla="*/ 8127667 w 9662615"/>
              <a:gd name="connsiteY17" fmla="*/ 1418254 h 1600474"/>
              <a:gd name="connsiteX18" fmla="*/ 7974579 w 9662615"/>
              <a:gd name="connsiteY18" fmla="*/ 1383439 h 1600474"/>
              <a:gd name="connsiteX19" fmla="*/ 7768351 w 9662615"/>
              <a:gd name="connsiteY19" fmla="*/ 1395051 h 1600474"/>
              <a:gd name="connsiteX20" fmla="*/ 7635985 w 9662615"/>
              <a:gd name="connsiteY20" fmla="*/ 1386363 h 1600474"/>
              <a:gd name="connsiteX21" fmla="*/ 7466069 w 9662615"/>
              <a:gd name="connsiteY21" fmla="*/ 1377654 h 1600474"/>
              <a:gd name="connsiteX22" fmla="*/ 7355642 w 9662615"/>
              <a:gd name="connsiteY22" fmla="*/ 1407761 h 1600474"/>
              <a:gd name="connsiteX23" fmla="*/ 7151610 w 9662615"/>
              <a:gd name="connsiteY23" fmla="*/ 1397856 h 1600474"/>
              <a:gd name="connsiteX24" fmla="*/ 7082147 w 9662615"/>
              <a:gd name="connsiteY24" fmla="*/ 1406113 h 1600474"/>
              <a:gd name="connsiteX25" fmla="*/ 7014958 w 9662615"/>
              <a:gd name="connsiteY25" fmla="*/ 1396883 h 1600474"/>
              <a:gd name="connsiteX26" fmla="*/ 6907567 w 9662615"/>
              <a:gd name="connsiteY26" fmla="*/ 1419149 h 1600474"/>
              <a:gd name="connsiteX27" fmla="*/ 6748428 w 9662615"/>
              <a:gd name="connsiteY27" fmla="*/ 1420308 h 1600474"/>
              <a:gd name="connsiteX28" fmla="*/ 6654257 w 9662615"/>
              <a:gd name="connsiteY28" fmla="*/ 1424143 h 1600474"/>
              <a:gd name="connsiteX29" fmla="*/ 6620123 w 9662615"/>
              <a:gd name="connsiteY29" fmla="*/ 1430535 h 1600474"/>
              <a:gd name="connsiteX30" fmla="*/ 6571355 w 9662615"/>
              <a:gd name="connsiteY30" fmla="*/ 1436144 h 1600474"/>
              <a:gd name="connsiteX31" fmla="*/ 6486557 w 9662615"/>
              <a:gd name="connsiteY31" fmla="*/ 1449861 h 1600474"/>
              <a:gd name="connsiteX32" fmla="*/ 6370419 w 9662615"/>
              <a:gd name="connsiteY32" fmla="*/ 1461649 h 1600474"/>
              <a:gd name="connsiteX33" fmla="*/ 6278839 w 9662615"/>
              <a:gd name="connsiteY33" fmla="*/ 1449160 h 1600474"/>
              <a:gd name="connsiteX34" fmla="*/ 6272455 w 9662615"/>
              <a:gd name="connsiteY34" fmla="*/ 1453191 h 1600474"/>
              <a:gd name="connsiteX35" fmla="*/ 6212659 w 9662615"/>
              <a:gd name="connsiteY35" fmla="*/ 1454850 h 1600474"/>
              <a:gd name="connsiteX36" fmla="*/ 6069317 w 9662615"/>
              <a:gd name="connsiteY36" fmla="*/ 1445838 h 1600474"/>
              <a:gd name="connsiteX37" fmla="*/ 5878477 w 9662615"/>
              <a:gd name="connsiteY37" fmla="*/ 1439180 h 1600474"/>
              <a:gd name="connsiteX38" fmla="*/ 5838387 w 9662615"/>
              <a:gd name="connsiteY38" fmla="*/ 1444679 h 1600474"/>
              <a:gd name="connsiteX39" fmla="*/ 5771136 w 9662615"/>
              <a:gd name="connsiteY39" fmla="*/ 1453639 h 1600474"/>
              <a:gd name="connsiteX40" fmla="*/ 5724081 w 9662615"/>
              <a:gd name="connsiteY40" fmla="*/ 1470431 h 1600474"/>
              <a:gd name="connsiteX41" fmla="*/ 5666577 w 9662615"/>
              <a:gd name="connsiteY41" fmla="*/ 1473921 h 1600474"/>
              <a:gd name="connsiteX42" fmla="*/ 5649068 w 9662615"/>
              <a:gd name="connsiteY42" fmla="*/ 1461676 h 1600474"/>
              <a:gd name="connsiteX43" fmla="*/ 5588902 w 9662615"/>
              <a:gd name="connsiteY43" fmla="*/ 1469647 h 1600474"/>
              <a:gd name="connsiteX44" fmla="*/ 5498090 w 9662615"/>
              <a:gd name="connsiteY44" fmla="*/ 1483173 h 1600474"/>
              <a:gd name="connsiteX45" fmla="*/ 5444641 w 9662615"/>
              <a:gd name="connsiteY45" fmla="*/ 1487602 h 1600474"/>
              <a:gd name="connsiteX46" fmla="*/ 5299812 w 9662615"/>
              <a:gd name="connsiteY46" fmla="*/ 1503362 h 1600474"/>
              <a:gd name="connsiteX47" fmla="*/ 5213947 w 9662615"/>
              <a:gd name="connsiteY47" fmla="*/ 1516637 h 1600474"/>
              <a:gd name="connsiteX48" fmla="*/ 5090342 w 9662615"/>
              <a:gd name="connsiteY48" fmla="*/ 1546680 h 1600474"/>
              <a:gd name="connsiteX49" fmla="*/ 5129812 w 9662615"/>
              <a:gd name="connsiteY49" fmla="*/ 1521277 h 1600474"/>
              <a:gd name="connsiteX50" fmla="*/ 5059484 w 9662615"/>
              <a:gd name="connsiteY50" fmla="*/ 1546802 h 1600474"/>
              <a:gd name="connsiteX51" fmla="*/ 5038524 w 9662615"/>
              <a:gd name="connsiteY51" fmla="*/ 1545675 h 1600474"/>
              <a:gd name="connsiteX52" fmla="*/ 5026564 w 9662615"/>
              <a:gd name="connsiteY52" fmla="*/ 1545376 h 1600474"/>
              <a:gd name="connsiteX53" fmla="*/ 4969433 w 9662615"/>
              <a:gd name="connsiteY53" fmla="*/ 1550865 h 1600474"/>
              <a:gd name="connsiteX54" fmla="*/ 4929254 w 9662615"/>
              <a:gd name="connsiteY54" fmla="*/ 1563452 h 1600474"/>
              <a:gd name="connsiteX55" fmla="*/ 4871726 w 9662615"/>
              <a:gd name="connsiteY55" fmla="*/ 1570584 h 1600474"/>
              <a:gd name="connsiteX56" fmla="*/ 4843267 w 9662615"/>
              <a:gd name="connsiteY56" fmla="*/ 1561459 h 1600474"/>
              <a:gd name="connsiteX57" fmla="*/ 4821058 w 9662615"/>
              <a:gd name="connsiteY57" fmla="*/ 1553078 h 1600474"/>
              <a:gd name="connsiteX58" fmla="*/ 4791466 w 9662615"/>
              <a:gd name="connsiteY58" fmla="*/ 1561324 h 1600474"/>
              <a:gd name="connsiteX59" fmla="*/ 4784247 w 9662615"/>
              <a:gd name="connsiteY59" fmla="*/ 1562342 h 1600474"/>
              <a:gd name="connsiteX60" fmla="*/ 4739309 w 9662615"/>
              <a:gd name="connsiteY60" fmla="*/ 1553948 h 1600474"/>
              <a:gd name="connsiteX61" fmla="*/ 4697562 w 9662615"/>
              <a:gd name="connsiteY61" fmla="*/ 1551206 h 1600474"/>
              <a:gd name="connsiteX62" fmla="*/ 4650737 w 9662615"/>
              <a:gd name="connsiteY62" fmla="*/ 1537381 h 1600474"/>
              <a:gd name="connsiteX63" fmla="*/ 4583150 w 9662615"/>
              <a:gd name="connsiteY63" fmla="*/ 1529064 h 1600474"/>
              <a:gd name="connsiteX64" fmla="*/ 4521734 w 9662615"/>
              <a:gd name="connsiteY64" fmla="*/ 1529359 h 1600474"/>
              <a:gd name="connsiteX65" fmla="*/ 4382398 w 9662615"/>
              <a:gd name="connsiteY65" fmla="*/ 1534108 h 1600474"/>
              <a:gd name="connsiteX66" fmla="*/ 4221826 w 9662615"/>
              <a:gd name="connsiteY66" fmla="*/ 1500972 h 1600474"/>
              <a:gd name="connsiteX67" fmla="*/ 4096601 w 9662615"/>
              <a:gd name="connsiteY67" fmla="*/ 1521563 h 1600474"/>
              <a:gd name="connsiteX68" fmla="*/ 4046172 w 9662615"/>
              <a:gd name="connsiteY68" fmla="*/ 1600474 h 1600474"/>
              <a:gd name="connsiteX69" fmla="*/ 3833906 w 9662615"/>
              <a:gd name="connsiteY69" fmla="*/ 1516637 h 1600474"/>
              <a:gd name="connsiteX70" fmla="*/ 3696258 w 9662615"/>
              <a:gd name="connsiteY70" fmla="*/ 1537563 h 1600474"/>
              <a:gd name="connsiteX71" fmla="*/ 3594070 w 9662615"/>
              <a:gd name="connsiteY71" fmla="*/ 1509422 h 1600474"/>
              <a:gd name="connsiteX72" fmla="*/ 3565233 w 9662615"/>
              <a:gd name="connsiteY72" fmla="*/ 1515122 h 1600474"/>
              <a:gd name="connsiteX73" fmla="*/ 3560267 w 9662615"/>
              <a:gd name="connsiteY73" fmla="*/ 1516288 h 1600474"/>
              <a:gd name="connsiteX74" fmla="*/ 3540258 w 9662615"/>
              <a:gd name="connsiteY74" fmla="*/ 1516976 h 1600474"/>
              <a:gd name="connsiteX75" fmla="*/ 3534780 w 9662615"/>
              <a:gd name="connsiteY75" fmla="*/ 1522141 h 1600474"/>
              <a:gd name="connsiteX76" fmla="*/ 3504783 w 9662615"/>
              <a:gd name="connsiteY76" fmla="*/ 1526739 h 1600474"/>
              <a:gd name="connsiteX77" fmla="*/ 3430805 w 9662615"/>
              <a:gd name="connsiteY77" fmla="*/ 1542521 h 1600474"/>
              <a:gd name="connsiteX78" fmla="*/ 3292707 w 9662615"/>
              <a:gd name="connsiteY78" fmla="*/ 1520490 h 1600474"/>
              <a:gd name="connsiteX79" fmla="*/ 3187872 w 9662615"/>
              <a:gd name="connsiteY79" fmla="*/ 1519991 h 1600474"/>
              <a:gd name="connsiteX80" fmla="*/ 3148026 w 9662615"/>
              <a:gd name="connsiteY80" fmla="*/ 1524777 h 1600474"/>
              <a:gd name="connsiteX81" fmla="*/ 3092394 w 9662615"/>
              <a:gd name="connsiteY81" fmla="*/ 1528115 h 1600474"/>
              <a:gd name="connsiteX82" fmla="*/ 2994200 w 9662615"/>
              <a:gd name="connsiteY82" fmla="*/ 1537857 h 1600474"/>
              <a:gd name="connsiteX83" fmla="*/ 2862301 w 9662615"/>
              <a:gd name="connsiteY83" fmla="*/ 1544250 h 1600474"/>
              <a:gd name="connsiteX84" fmla="*/ 2766335 w 9662615"/>
              <a:gd name="connsiteY84" fmla="*/ 1527662 h 1600474"/>
              <a:gd name="connsiteX85" fmla="*/ 2757836 w 9662615"/>
              <a:gd name="connsiteY85" fmla="*/ 1531371 h 1600474"/>
              <a:gd name="connsiteX86" fmla="*/ 2691555 w 9662615"/>
              <a:gd name="connsiteY86" fmla="*/ 1530283 h 1600474"/>
              <a:gd name="connsiteX87" fmla="*/ 2491676 w 9662615"/>
              <a:gd name="connsiteY87" fmla="*/ 1500859 h 1600474"/>
              <a:gd name="connsiteX88" fmla="*/ 2378036 w 9662615"/>
              <a:gd name="connsiteY88" fmla="*/ 1520645 h 1600474"/>
              <a:gd name="connsiteX89" fmla="*/ 2284269 w 9662615"/>
              <a:gd name="connsiteY89" fmla="*/ 1503068 h 1600474"/>
              <a:gd name="connsiteX90" fmla="*/ 2207104 w 9662615"/>
              <a:gd name="connsiteY90" fmla="*/ 1508888 h 1600474"/>
              <a:gd name="connsiteX91" fmla="*/ 2149226 w 9662615"/>
              <a:gd name="connsiteY91" fmla="*/ 1523409 h 1600474"/>
              <a:gd name="connsiteX92" fmla="*/ 2084783 w 9662615"/>
              <a:gd name="connsiteY92" fmla="*/ 1524245 h 1600474"/>
              <a:gd name="connsiteX93" fmla="*/ 2070075 w 9662615"/>
              <a:gd name="connsiteY93" fmla="*/ 1511285 h 1600474"/>
              <a:gd name="connsiteX94" fmla="*/ 2001057 w 9662615"/>
              <a:gd name="connsiteY94" fmla="*/ 1516449 h 1600474"/>
              <a:gd name="connsiteX95" fmla="*/ 1896330 w 9662615"/>
              <a:gd name="connsiteY95" fmla="*/ 1525725 h 1600474"/>
              <a:gd name="connsiteX96" fmla="*/ 1835994 w 9662615"/>
              <a:gd name="connsiteY96" fmla="*/ 1527678 h 1600474"/>
              <a:gd name="connsiteX97" fmla="*/ 1671119 w 9662615"/>
              <a:gd name="connsiteY97" fmla="*/ 1536701 h 1600474"/>
              <a:gd name="connsiteX98" fmla="*/ 1601337 w 9662615"/>
              <a:gd name="connsiteY98" fmla="*/ 1548552 h 1600474"/>
              <a:gd name="connsiteX99" fmla="*/ 1407755 w 9662615"/>
              <a:gd name="connsiteY99" fmla="*/ 1571444 h 1600474"/>
              <a:gd name="connsiteX100" fmla="*/ 1271994 w 9662615"/>
              <a:gd name="connsiteY100" fmla="*/ 1579471 h 1600474"/>
              <a:gd name="connsiteX101" fmla="*/ 1249226 w 9662615"/>
              <a:gd name="connsiteY101" fmla="*/ 1583140 h 1600474"/>
              <a:gd name="connsiteX102" fmla="*/ 1217719 w 9662615"/>
              <a:gd name="connsiteY102" fmla="*/ 1580863 h 1600474"/>
              <a:gd name="connsiteX103" fmla="*/ 1091432 w 9662615"/>
              <a:gd name="connsiteY103" fmla="*/ 1571003 h 1600474"/>
              <a:gd name="connsiteX104" fmla="*/ 992039 w 9662615"/>
              <a:gd name="connsiteY104" fmla="*/ 1556662 h 1600474"/>
              <a:gd name="connsiteX105" fmla="*/ 868264 w 9662615"/>
              <a:gd name="connsiteY105" fmla="*/ 1566392 h 1600474"/>
              <a:gd name="connsiteX106" fmla="*/ 792765 w 9662615"/>
              <a:gd name="connsiteY106" fmla="*/ 1563102 h 1600474"/>
              <a:gd name="connsiteX107" fmla="*/ 669055 w 9662615"/>
              <a:gd name="connsiteY107" fmla="*/ 1543638 h 1600474"/>
              <a:gd name="connsiteX108" fmla="*/ 506152 w 9662615"/>
              <a:gd name="connsiteY108" fmla="*/ 1549124 h 1600474"/>
              <a:gd name="connsiteX109" fmla="*/ 472797 w 9662615"/>
              <a:gd name="connsiteY109" fmla="*/ 1568904 h 1600474"/>
              <a:gd name="connsiteX110" fmla="*/ 427864 w 9662615"/>
              <a:gd name="connsiteY110" fmla="*/ 1580848 h 1600474"/>
              <a:gd name="connsiteX111" fmla="*/ 408381 w 9662615"/>
              <a:gd name="connsiteY111" fmla="*/ 1552940 h 1600474"/>
              <a:gd name="connsiteX112" fmla="*/ 267163 w 9662615"/>
              <a:gd name="connsiteY112" fmla="*/ 1531913 h 1600474"/>
              <a:gd name="connsiteX113" fmla="*/ 196644 w 9662615"/>
              <a:gd name="connsiteY113" fmla="*/ 1524565 h 1600474"/>
              <a:gd name="connsiteX114" fmla="*/ 86819 w 9662615"/>
              <a:gd name="connsiteY114" fmla="*/ 1519517 h 1600474"/>
              <a:gd name="connsiteX115" fmla="*/ 53369 w 9662615"/>
              <a:gd name="connsiteY115" fmla="*/ 1516853 h 1600474"/>
              <a:gd name="connsiteX116" fmla="*/ 2359 w 9662615"/>
              <a:gd name="connsiteY116" fmla="*/ 1515247 h 1600474"/>
              <a:gd name="connsiteX117" fmla="*/ 0 w 9662615"/>
              <a:gd name="connsiteY117" fmla="*/ 1514932 h 1600474"/>
              <a:gd name="connsiteX118" fmla="*/ 0 w 9662615"/>
              <a:gd name="connsiteY118" fmla="*/ 0 h 1600474"/>
              <a:gd name="connsiteX0" fmla="*/ 0 w 9662615"/>
              <a:gd name="connsiteY0" fmla="*/ 0 h 1679987"/>
              <a:gd name="connsiteX1" fmla="*/ 9662615 w 9662615"/>
              <a:gd name="connsiteY1" fmla="*/ 0 h 1679987"/>
              <a:gd name="connsiteX2" fmla="*/ 9662615 w 9662615"/>
              <a:gd name="connsiteY2" fmla="*/ 1280346 h 1679987"/>
              <a:gd name="connsiteX3" fmla="*/ 9658420 w 9662615"/>
              <a:gd name="connsiteY3" fmla="*/ 1280106 h 1679987"/>
              <a:gd name="connsiteX4" fmla="*/ 9469546 w 9662615"/>
              <a:gd name="connsiteY4" fmla="*/ 1289837 h 1679987"/>
              <a:gd name="connsiteX5" fmla="*/ 9385895 w 9662615"/>
              <a:gd name="connsiteY5" fmla="*/ 1269203 h 1679987"/>
              <a:gd name="connsiteX6" fmla="*/ 9144767 w 9662615"/>
              <a:gd name="connsiteY6" fmla="*/ 1264120 h 1679987"/>
              <a:gd name="connsiteX7" fmla="*/ 8837252 w 9662615"/>
              <a:gd name="connsiteY7" fmla="*/ 1350515 h 1679987"/>
              <a:gd name="connsiteX8" fmla="*/ 8705466 w 9662615"/>
              <a:gd name="connsiteY8" fmla="*/ 1342419 h 1679987"/>
              <a:gd name="connsiteX9" fmla="*/ 8652221 w 9662615"/>
              <a:gd name="connsiteY9" fmla="*/ 1326906 h 1679987"/>
              <a:gd name="connsiteX10" fmla="*/ 8632312 w 9662615"/>
              <a:gd name="connsiteY10" fmla="*/ 1326025 h 1679987"/>
              <a:gd name="connsiteX11" fmla="*/ 8591582 w 9662615"/>
              <a:gd name="connsiteY11" fmla="*/ 1341666 h 1679987"/>
              <a:gd name="connsiteX12" fmla="*/ 8537336 w 9662615"/>
              <a:gd name="connsiteY12" fmla="*/ 1341684 h 1679987"/>
              <a:gd name="connsiteX13" fmla="*/ 8472508 w 9662615"/>
              <a:gd name="connsiteY13" fmla="*/ 1363109 h 1679987"/>
              <a:gd name="connsiteX14" fmla="*/ 8258477 w 9662615"/>
              <a:gd name="connsiteY14" fmla="*/ 1370666 h 1679987"/>
              <a:gd name="connsiteX15" fmla="*/ 8197961 w 9662615"/>
              <a:gd name="connsiteY15" fmla="*/ 1392804 h 1679987"/>
              <a:gd name="connsiteX16" fmla="*/ 8171196 w 9662615"/>
              <a:gd name="connsiteY16" fmla="*/ 1397216 h 1679987"/>
              <a:gd name="connsiteX17" fmla="*/ 8127667 w 9662615"/>
              <a:gd name="connsiteY17" fmla="*/ 1418254 h 1679987"/>
              <a:gd name="connsiteX18" fmla="*/ 7974579 w 9662615"/>
              <a:gd name="connsiteY18" fmla="*/ 1383439 h 1679987"/>
              <a:gd name="connsiteX19" fmla="*/ 7768351 w 9662615"/>
              <a:gd name="connsiteY19" fmla="*/ 1395051 h 1679987"/>
              <a:gd name="connsiteX20" fmla="*/ 7635985 w 9662615"/>
              <a:gd name="connsiteY20" fmla="*/ 1386363 h 1679987"/>
              <a:gd name="connsiteX21" fmla="*/ 7466069 w 9662615"/>
              <a:gd name="connsiteY21" fmla="*/ 1377654 h 1679987"/>
              <a:gd name="connsiteX22" fmla="*/ 7355642 w 9662615"/>
              <a:gd name="connsiteY22" fmla="*/ 1407761 h 1679987"/>
              <a:gd name="connsiteX23" fmla="*/ 7151610 w 9662615"/>
              <a:gd name="connsiteY23" fmla="*/ 1397856 h 1679987"/>
              <a:gd name="connsiteX24" fmla="*/ 7082147 w 9662615"/>
              <a:gd name="connsiteY24" fmla="*/ 1406113 h 1679987"/>
              <a:gd name="connsiteX25" fmla="*/ 7014958 w 9662615"/>
              <a:gd name="connsiteY25" fmla="*/ 1396883 h 1679987"/>
              <a:gd name="connsiteX26" fmla="*/ 6907567 w 9662615"/>
              <a:gd name="connsiteY26" fmla="*/ 1419149 h 1679987"/>
              <a:gd name="connsiteX27" fmla="*/ 6748428 w 9662615"/>
              <a:gd name="connsiteY27" fmla="*/ 1420308 h 1679987"/>
              <a:gd name="connsiteX28" fmla="*/ 6654257 w 9662615"/>
              <a:gd name="connsiteY28" fmla="*/ 1424143 h 1679987"/>
              <a:gd name="connsiteX29" fmla="*/ 6620123 w 9662615"/>
              <a:gd name="connsiteY29" fmla="*/ 1430535 h 1679987"/>
              <a:gd name="connsiteX30" fmla="*/ 6571355 w 9662615"/>
              <a:gd name="connsiteY30" fmla="*/ 1436144 h 1679987"/>
              <a:gd name="connsiteX31" fmla="*/ 6486557 w 9662615"/>
              <a:gd name="connsiteY31" fmla="*/ 1449861 h 1679987"/>
              <a:gd name="connsiteX32" fmla="*/ 6370419 w 9662615"/>
              <a:gd name="connsiteY32" fmla="*/ 1461649 h 1679987"/>
              <a:gd name="connsiteX33" fmla="*/ 6278839 w 9662615"/>
              <a:gd name="connsiteY33" fmla="*/ 1449160 h 1679987"/>
              <a:gd name="connsiteX34" fmla="*/ 6272455 w 9662615"/>
              <a:gd name="connsiteY34" fmla="*/ 1453191 h 1679987"/>
              <a:gd name="connsiteX35" fmla="*/ 6212659 w 9662615"/>
              <a:gd name="connsiteY35" fmla="*/ 1454850 h 1679987"/>
              <a:gd name="connsiteX36" fmla="*/ 6069317 w 9662615"/>
              <a:gd name="connsiteY36" fmla="*/ 1445838 h 1679987"/>
              <a:gd name="connsiteX37" fmla="*/ 5878477 w 9662615"/>
              <a:gd name="connsiteY37" fmla="*/ 1439180 h 1679987"/>
              <a:gd name="connsiteX38" fmla="*/ 5838387 w 9662615"/>
              <a:gd name="connsiteY38" fmla="*/ 1444679 h 1679987"/>
              <a:gd name="connsiteX39" fmla="*/ 5771136 w 9662615"/>
              <a:gd name="connsiteY39" fmla="*/ 1453639 h 1679987"/>
              <a:gd name="connsiteX40" fmla="*/ 5724081 w 9662615"/>
              <a:gd name="connsiteY40" fmla="*/ 1470431 h 1679987"/>
              <a:gd name="connsiteX41" fmla="*/ 5666577 w 9662615"/>
              <a:gd name="connsiteY41" fmla="*/ 1473921 h 1679987"/>
              <a:gd name="connsiteX42" fmla="*/ 5649068 w 9662615"/>
              <a:gd name="connsiteY42" fmla="*/ 1461676 h 1679987"/>
              <a:gd name="connsiteX43" fmla="*/ 5588902 w 9662615"/>
              <a:gd name="connsiteY43" fmla="*/ 1469647 h 1679987"/>
              <a:gd name="connsiteX44" fmla="*/ 5498090 w 9662615"/>
              <a:gd name="connsiteY44" fmla="*/ 1483173 h 1679987"/>
              <a:gd name="connsiteX45" fmla="*/ 5444641 w 9662615"/>
              <a:gd name="connsiteY45" fmla="*/ 1487602 h 1679987"/>
              <a:gd name="connsiteX46" fmla="*/ 5299812 w 9662615"/>
              <a:gd name="connsiteY46" fmla="*/ 1503362 h 1679987"/>
              <a:gd name="connsiteX47" fmla="*/ 5213947 w 9662615"/>
              <a:gd name="connsiteY47" fmla="*/ 1516637 h 1679987"/>
              <a:gd name="connsiteX48" fmla="*/ 5090342 w 9662615"/>
              <a:gd name="connsiteY48" fmla="*/ 1546680 h 1679987"/>
              <a:gd name="connsiteX49" fmla="*/ 5129812 w 9662615"/>
              <a:gd name="connsiteY49" fmla="*/ 1521277 h 1679987"/>
              <a:gd name="connsiteX50" fmla="*/ 5059484 w 9662615"/>
              <a:gd name="connsiteY50" fmla="*/ 1546802 h 1679987"/>
              <a:gd name="connsiteX51" fmla="*/ 5038524 w 9662615"/>
              <a:gd name="connsiteY51" fmla="*/ 1545675 h 1679987"/>
              <a:gd name="connsiteX52" fmla="*/ 5026564 w 9662615"/>
              <a:gd name="connsiteY52" fmla="*/ 1545376 h 1679987"/>
              <a:gd name="connsiteX53" fmla="*/ 4969433 w 9662615"/>
              <a:gd name="connsiteY53" fmla="*/ 1550865 h 1679987"/>
              <a:gd name="connsiteX54" fmla="*/ 4929254 w 9662615"/>
              <a:gd name="connsiteY54" fmla="*/ 1563452 h 1679987"/>
              <a:gd name="connsiteX55" fmla="*/ 4871726 w 9662615"/>
              <a:gd name="connsiteY55" fmla="*/ 1570584 h 1679987"/>
              <a:gd name="connsiteX56" fmla="*/ 4843267 w 9662615"/>
              <a:gd name="connsiteY56" fmla="*/ 1561459 h 1679987"/>
              <a:gd name="connsiteX57" fmla="*/ 4821058 w 9662615"/>
              <a:gd name="connsiteY57" fmla="*/ 1553078 h 1679987"/>
              <a:gd name="connsiteX58" fmla="*/ 4791466 w 9662615"/>
              <a:gd name="connsiteY58" fmla="*/ 1561324 h 1679987"/>
              <a:gd name="connsiteX59" fmla="*/ 4784247 w 9662615"/>
              <a:gd name="connsiteY59" fmla="*/ 1562342 h 1679987"/>
              <a:gd name="connsiteX60" fmla="*/ 4739309 w 9662615"/>
              <a:gd name="connsiteY60" fmla="*/ 1553948 h 1679987"/>
              <a:gd name="connsiteX61" fmla="*/ 4697562 w 9662615"/>
              <a:gd name="connsiteY61" fmla="*/ 1551206 h 1679987"/>
              <a:gd name="connsiteX62" fmla="*/ 4650737 w 9662615"/>
              <a:gd name="connsiteY62" fmla="*/ 1537381 h 1679987"/>
              <a:gd name="connsiteX63" fmla="*/ 4583150 w 9662615"/>
              <a:gd name="connsiteY63" fmla="*/ 1529064 h 1679987"/>
              <a:gd name="connsiteX64" fmla="*/ 4521734 w 9662615"/>
              <a:gd name="connsiteY64" fmla="*/ 1529359 h 1679987"/>
              <a:gd name="connsiteX65" fmla="*/ 4382398 w 9662615"/>
              <a:gd name="connsiteY65" fmla="*/ 1534108 h 1679987"/>
              <a:gd name="connsiteX66" fmla="*/ 4221826 w 9662615"/>
              <a:gd name="connsiteY66" fmla="*/ 1500972 h 1679987"/>
              <a:gd name="connsiteX67" fmla="*/ 4096601 w 9662615"/>
              <a:gd name="connsiteY67" fmla="*/ 1521563 h 1679987"/>
              <a:gd name="connsiteX68" fmla="*/ 3879195 w 9662615"/>
              <a:gd name="connsiteY68" fmla="*/ 1679987 h 1679987"/>
              <a:gd name="connsiteX69" fmla="*/ 3833906 w 9662615"/>
              <a:gd name="connsiteY69" fmla="*/ 1516637 h 1679987"/>
              <a:gd name="connsiteX70" fmla="*/ 3696258 w 9662615"/>
              <a:gd name="connsiteY70" fmla="*/ 1537563 h 1679987"/>
              <a:gd name="connsiteX71" fmla="*/ 3594070 w 9662615"/>
              <a:gd name="connsiteY71" fmla="*/ 1509422 h 1679987"/>
              <a:gd name="connsiteX72" fmla="*/ 3565233 w 9662615"/>
              <a:gd name="connsiteY72" fmla="*/ 1515122 h 1679987"/>
              <a:gd name="connsiteX73" fmla="*/ 3560267 w 9662615"/>
              <a:gd name="connsiteY73" fmla="*/ 1516288 h 1679987"/>
              <a:gd name="connsiteX74" fmla="*/ 3540258 w 9662615"/>
              <a:gd name="connsiteY74" fmla="*/ 1516976 h 1679987"/>
              <a:gd name="connsiteX75" fmla="*/ 3534780 w 9662615"/>
              <a:gd name="connsiteY75" fmla="*/ 1522141 h 1679987"/>
              <a:gd name="connsiteX76" fmla="*/ 3504783 w 9662615"/>
              <a:gd name="connsiteY76" fmla="*/ 1526739 h 1679987"/>
              <a:gd name="connsiteX77" fmla="*/ 3430805 w 9662615"/>
              <a:gd name="connsiteY77" fmla="*/ 1542521 h 1679987"/>
              <a:gd name="connsiteX78" fmla="*/ 3292707 w 9662615"/>
              <a:gd name="connsiteY78" fmla="*/ 1520490 h 1679987"/>
              <a:gd name="connsiteX79" fmla="*/ 3187872 w 9662615"/>
              <a:gd name="connsiteY79" fmla="*/ 1519991 h 1679987"/>
              <a:gd name="connsiteX80" fmla="*/ 3148026 w 9662615"/>
              <a:gd name="connsiteY80" fmla="*/ 1524777 h 1679987"/>
              <a:gd name="connsiteX81" fmla="*/ 3092394 w 9662615"/>
              <a:gd name="connsiteY81" fmla="*/ 1528115 h 1679987"/>
              <a:gd name="connsiteX82" fmla="*/ 2994200 w 9662615"/>
              <a:gd name="connsiteY82" fmla="*/ 1537857 h 1679987"/>
              <a:gd name="connsiteX83" fmla="*/ 2862301 w 9662615"/>
              <a:gd name="connsiteY83" fmla="*/ 1544250 h 1679987"/>
              <a:gd name="connsiteX84" fmla="*/ 2766335 w 9662615"/>
              <a:gd name="connsiteY84" fmla="*/ 1527662 h 1679987"/>
              <a:gd name="connsiteX85" fmla="*/ 2757836 w 9662615"/>
              <a:gd name="connsiteY85" fmla="*/ 1531371 h 1679987"/>
              <a:gd name="connsiteX86" fmla="*/ 2691555 w 9662615"/>
              <a:gd name="connsiteY86" fmla="*/ 1530283 h 1679987"/>
              <a:gd name="connsiteX87" fmla="*/ 2491676 w 9662615"/>
              <a:gd name="connsiteY87" fmla="*/ 1500859 h 1679987"/>
              <a:gd name="connsiteX88" fmla="*/ 2378036 w 9662615"/>
              <a:gd name="connsiteY88" fmla="*/ 1520645 h 1679987"/>
              <a:gd name="connsiteX89" fmla="*/ 2284269 w 9662615"/>
              <a:gd name="connsiteY89" fmla="*/ 1503068 h 1679987"/>
              <a:gd name="connsiteX90" fmla="*/ 2207104 w 9662615"/>
              <a:gd name="connsiteY90" fmla="*/ 1508888 h 1679987"/>
              <a:gd name="connsiteX91" fmla="*/ 2149226 w 9662615"/>
              <a:gd name="connsiteY91" fmla="*/ 1523409 h 1679987"/>
              <a:gd name="connsiteX92" fmla="*/ 2084783 w 9662615"/>
              <a:gd name="connsiteY92" fmla="*/ 1524245 h 1679987"/>
              <a:gd name="connsiteX93" fmla="*/ 2070075 w 9662615"/>
              <a:gd name="connsiteY93" fmla="*/ 1511285 h 1679987"/>
              <a:gd name="connsiteX94" fmla="*/ 2001057 w 9662615"/>
              <a:gd name="connsiteY94" fmla="*/ 1516449 h 1679987"/>
              <a:gd name="connsiteX95" fmla="*/ 1896330 w 9662615"/>
              <a:gd name="connsiteY95" fmla="*/ 1525725 h 1679987"/>
              <a:gd name="connsiteX96" fmla="*/ 1835994 w 9662615"/>
              <a:gd name="connsiteY96" fmla="*/ 1527678 h 1679987"/>
              <a:gd name="connsiteX97" fmla="*/ 1671119 w 9662615"/>
              <a:gd name="connsiteY97" fmla="*/ 1536701 h 1679987"/>
              <a:gd name="connsiteX98" fmla="*/ 1601337 w 9662615"/>
              <a:gd name="connsiteY98" fmla="*/ 1548552 h 1679987"/>
              <a:gd name="connsiteX99" fmla="*/ 1407755 w 9662615"/>
              <a:gd name="connsiteY99" fmla="*/ 1571444 h 1679987"/>
              <a:gd name="connsiteX100" fmla="*/ 1271994 w 9662615"/>
              <a:gd name="connsiteY100" fmla="*/ 1579471 h 1679987"/>
              <a:gd name="connsiteX101" fmla="*/ 1249226 w 9662615"/>
              <a:gd name="connsiteY101" fmla="*/ 1583140 h 1679987"/>
              <a:gd name="connsiteX102" fmla="*/ 1217719 w 9662615"/>
              <a:gd name="connsiteY102" fmla="*/ 1580863 h 1679987"/>
              <a:gd name="connsiteX103" fmla="*/ 1091432 w 9662615"/>
              <a:gd name="connsiteY103" fmla="*/ 1571003 h 1679987"/>
              <a:gd name="connsiteX104" fmla="*/ 992039 w 9662615"/>
              <a:gd name="connsiteY104" fmla="*/ 1556662 h 1679987"/>
              <a:gd name="connsiteX105" fmla="*/ 868264 w 9662615"/>
              <a:gd name="connsiteY105" fmla="*/ 1566392 h 1679987"/>
              <a:gd name="connsiteX106" fmla="*/ 792765 w 9662615"/>
              <a:gd name="connsiteY106" fmla="*/ 1563102 h 1679987"/>
              <a:gd name="connsiteX107" fmla="*/ 669055 w 9662615"/>
              <a:gd name="connsiteY107" fmla="*/ 1543638 h 1679987"/>
              <a:gd name="connsiteX108" fmla="*/ 506152 w 9662615"/>
              <a:gd name="connsiteY108" fmla="*/ 1549124 h 1679987"/>
              <a:gd name="connsiteX109" fmla="*/ 472797 w 9662615"/>
              <a:gd name="connsiteY109" fmla="*/ 1568904 h 1679987"/>
              <a:gd name="connsiteX110" fmla="*/ 427864 w 9662615"/>
              <a:gd name="connsiteY110" fmla="*/ 1580848 h 1679987"/>
              <a:gd name="connsiteX111" fmla="*/ 408381 w 9662615"/>
              <a:gd name="connsiteY111" fmla="*/ 1552940 h 1679987"/>
              <a:gd name="connsiteX112" fmla="*/ 267163 w 9662615"/>
              <a:gd name="connsiteY112" fmla="*/ 1531913 h 1679987"/>
              <a:gd name="connsiteX113" fmla="*/ 196644 w 9662615"/>
              <a:gd name="connsiteY113" fmla="*/ 1524565 h 1679987"/>
              <a:gd name="connsiteX114" fmla="*/ 86819 w 9662615"/>
              <a:gd name="connsiteY114" fmla="*/ 1519517 h 1679987"/>
              <a:gd name="connsiteX115" fmla="*/ 53369 w 9662615"/>
              <a:gd name="connsiteY115" fmla="*/ 1516853 h 1679987"/>
              <a:gd name="connsiteX116" fmla="*/ 2359 w 9662615"/>
              <a:gd name="connsiteY116" fmla="*/ 1515247 h 1679987"/>
              <a:gd name="connsiteX117" fmla="*/ 0 w 9662615"/>
              <a:gd name="connsiteY117" fmla="*/ 1514932 h 1679987"/>
              <a:gd name="connsiteX118" fmla="*/ 0 w 9662615"/>
              <a:gd name="connsiteY118" fmla="*/ 0 h 1679987"/>
              <a:gd name="connsiteX0" fmla="*/ 0 w 9662615"/>
              <a:gd name="connsiteY0" fmla="*/ 0 h 1648182"/>
              <a:gd name="connsiteX1" fmla="*/ 9662615 w 9662615"/>
              <a:gd name="connsiteY1" fmla="*/ 0 h 1648182"/>
              <a:gd name="connsiteX2" fmla="*/ 9662615 w 9662615"/>
              <a:gd name="connsiteY2" fmla="*/ 1280346 h 1648182"/>
              <a:gd name="connsiteX3" fmla="*/ 9658420 w 9662615"/>
              <a:gd name="connsiteY3" fmla="*/ 1280106 h 1648182"/>
              <a:gd name="connsiteX4" fmla="*/ 9469546 w 9662615"/>
              <a:gd name="connsiteY4" fmla="*/ 1289837 h 1648182"/>
              <a:gd name="connsiteX5" fmla="*/ 9385895 w 9662615"/>
              <a:gd name="connsiteY5" fmla="*/ 1269203 h 1648182"/>
              <a:gd name="connsiteX6" fmla="*/ 9144767 w 9662615"/>
              <a:gd name="connsiteY6" fmla="*/ 1264120 h 1648182"/>
              <a:gd name="connsiteX7" fmla="*/ 8837252 w 9662615"/>
              <a:gd name="connsiteY7" fmla="*/ 1350515 h 1648182"/>
              <a:gd name="connsiteX8" fmla="*/ 8705466 w 9662615"/>
              <a:gd name="connsiteY8" fmla="*/ 1342419 h 1648182"/>
              <a:gd name="connsiteX9" fmla="*/ 8652221 w 9662615"/>
              <a:gd name="connsiteY9" fmla="*/ 1326906 h 1648182"/>
              <a:gd name="connsiteX10" fmla="*/ 8632312 w 9662615"/>
              <a:gd name="connsiteY10" fmla="*/ 1326025 h 1648182"/>
              <a:gd name="connsiteX11" fmla="*/ 8591582 w 9662615"/>
              <a:gd name="connsiteY11" fmla="*/ 1341666 h 1648182"/>
              <a:gd name="connsiteX12" fmla="*/ 8537336 w 9662615"/>
              <a:gd name="connsiteY12" fmla="*/ 1341684 h 1648182"/>
              <a:gd name="connsiteX13" fmla="*/ 8472508 w 9662615"/>
              <a:gd name="connsiteY13" fmla="*/ 1363109 h 1648182"/>
              <a:gd name="connsiteX14" fmla="*/ 8258477 w 9662615"/>
              <a:gd name="connsiteY14" fmla="*/ 1370666 h 1648182"/>
              <a:gd name="connsiteX15" fmla="*/ 8197961 w 9662615"/>
              <a:gd name="connsiteY15" fmla="*/ 1392804 h 1648182"/>
              <a:gd name="connsiteX16" fmla="*/ 8171196 w 9662615"/>
              <a:gd name="connsiteY16" fmla="*/ 1397216 h 1648182"/>
              <a:gd name="connsiteX17" fmla="*/ 8127667 w 9662615"/>
              <a:gd name="connsiteY17" fmla="*/ 1418254 h 1648182"/>
              <a:gd name="connsiteX18" fmla="*/ 7974579 w 9662615"/>
              <a:gd name="connsiteY18" fmla="*/ 1383439 h 1648182"/>
              <a:gd name="connsiteX19" fmla="*/ 7768351 w 9662615"/>
              <a:gd name="connsiteY19" fmla="*/ 1395051 h 1648182"/>
              <a:gd name="connsiteX20" fmla="*/ 7635985 w 9662615"/>
              <a:gd name="connsiteY20" fmla="*/ 1386363 h 1648182"/>
              <a:gd name="connsiteX21" fmla="*/ 7466069 w 9662615"/>
              <a:gd name="connsiteY21" fmla="*/ 1377654 h 1648182"/>
              <a:gd name="connsiteX22" fmla="*/ 7355642 w 9662615"/>
              <a:gd name="connsiteY22" fmla="*/ 1407761 h 1648182"/>
              <a:gd name="connsiteX23" fmla="*/ 7151610 w 9662615"/>
              <a:gd name="connsiteY23" fmla="*/ 1397856 h 1648182"/>
              <a:gd name="connsiteX24" fmla="*/ 7082147 w 9662615"/>
              <a:gd name="connsiteY24" fmla="*/ 1406113 h 1648182"/>
              <a:gd name="connsiteX25" fmla="*/ 7014958 w 9662615"/>
              <a:gd name="connsiteY25" fmla="*/ 1396883 h 1648182"/>
              <a:gd name="connsiteX26" fmla="*/ 6907567 w 9662615"/>
              <a:gd name="connsiteY26" fmla="*/ 1419149 h 1648182"/>
              <a:gd name="connsiteX27" fmla="*/ 6748428 w 9662615"/>
              <a:gd name="connsiteY27" fmla="*/ 1420308 h 1648182"/>
              <a:gd name="connsiteX28" fmla="*/ 6654257 w 9662615"/>
              <a:gd name="connsiteY28" fmla="*/ 1424143 h 1648182"/>
              <a:gd name="connsiteX29" fmla="*/ 6620123 w 9662615"/>
              <a:gd name="connsiteY29" fmla="*/ 1430535 h 1648182"/>
              <a:gd name="connsiteX30" fmla="*/ 6571355 w 9662615"/>
              <a:gd name="connsiteY30" fmla="*/ 1436144 h 1648182"/>
              <a:gd name="connsiteX31" fmla="*/ 6486557 w 9662615"/>
              <a:gd name="connsiteY31" fmla="*/ 1449861 h 1648182"/>
              <a:gd name="connsiteX32" fmla="*/ 6370419 w 9662615"/>
              <a:gd name="connsiteY32" fmla="*/ 1461649 h 1648182"/>
              <a:gd name="connsiteX33" fmla="*/ 6278839 w 9662615"/>
              <a:gd name="connsiteY33" fmla="*/ 1449160 h 1648182"/>
              <a:gd name="connsiteX34" fmla="*/ 6272455 w 9662615"/>
              <a:gd name="connsiteY34" fmla="*/ 1453191 h 1648182"/>
              <a:gd name="connsiteX35" fmla="*/ 6212659 w 9662615"/>
              <a:gd name="connsiteY35" fmla="*/ 1454850 h 1648182"/>
              <a:gd name="connsiteX36" fmla="*/ 6069317 w 9662615"/>
              <a:gd name="connsiteY36" fmla="*/ 1445838 h 1648182"/>
              <a:gd name="connsiteX37" fmla="*/ 5878477 w 9662615"/>
              <a:gd name="connsiteY37" fmla="*/ 1439180 h 1648182"/>
              <a:gd name="connsiteX38" fmla="*/ 5838387 w 9662615"/>
              <a:gd name="connsiteY38" fmla="*/ 1444679 h 1648182"/>
              <a:gd name="connsiteX39" fmla="*/ 5771136 w 9662615"/>
              <a:gd name="connsiteY39" fmla="*/ 1453639 h 1648182"/>
              <a:gd name="connsiteX40" fmla="*/ 5724081 w 9662615"/>
              <a:gd name="connsiteY40" fmla="*/ 1470431 h 1648182"/>
              <a:gd name="connsiteX41" fmla="*/ 5666577 w 9662615"/>
              <a:gd name="connsiteY41" fmla="*/ 1473921 h 1648182"/>
              <a:gd name="connsiteX42" fmla="*/ 5649068 w 9662615"/>
              <a:gd name="connsiteY42" fmla="*/ 1461676 h 1648182"/>
              <a:gd name="connsiteX43" fmla="*/ 5588902 w 9662615"/>
              <a:gd name="connsiteY43" fmla="*/ 1469647 h 1648182"/>
              <a:gd name="connsiteX44" fmla="*/ 5498090 w 9662615"/>
              <a:gd name="connsiteY44" fmla="*/ 1483173 h 1648182"/>
              <a:gd name="connsiteX45" fmla="*/ 5444641 w 9662615"/>
              <a:gd name="connsiteY45" fmla="*/ 1487602 h 1648182"/>
              <a:gd name="connsiteX46" fmla="*/ 5299812 w 9662615"/>
              <a:gd name="connsiteY46" fmla="*/ 1503362 h 1648182"/>
              <a:gd name="connsiteX47" fmla="*/ 5213947 w 9662615"/>
              <a:gd name="connsiteY47" fmla="*/ 1516637 h 1648182"/>
              <a:gd name="connsiteX48" fmla="*/ 5090342 w 9662615"/>
              <a:gd name="connsiteY48" fmla="*/ 1546680 h 1648182"/>
              <a:gd name="connsiteX49" fmla="*/ 5129812 w 9662615"/>
              <a:gd name="connsiteY49" fmla="*/ 1521277 h 1648182"/>
              <a:gd name="connsiteX50" fmla="*/ 5059484 w 9662615"/>
              <a:gd name="connsiteY50" fmla="*/ 1546802 h 1648182"/>
              <a:gd name="connsiteX51" fmla="*/ 5038524 w 9662615"/>
              <a:gd name="connsiteY51" fmla="*/ 1545675 h 1648182"/>
              <a:gd name="connsiteX52" fmla="*/ 5026564 w 9662615"/>
              <a:gd name="connsiteY52" fmla="*/ 1545376 h 1648182"/>
              <a:gd name="connsiteX53" fmla="*/ 4969433 w 9662615"/>
              <a:gd name="connsiteY53" fmla="*/ 1550865 h 1648182"/>
              <a:gd name="connsiteX54" fmla="*/ 4929254 w 9662615"/>
              <a:gd name="connsiteY54" fmla="*/ 1563452 h 1648182"/>
              <a:gd name="connsiteX55" fmla="*/ 4871726 w 9662615"/>
              <a:gd name="connsiteY55" fmla="*/ 1570584 h 1648182"/>
              <a:gd name="connsiteX56" fmla="*/ 4843267 w 9662615"/>
              <a:gd name="connsiteY56" fmla="*/ 1561459 h 1648182"/>
              <a:gd name="connsiteX57" fmla="*/ 4821058 w 9662615"/>
              <a:gd name="connsiteY57" fmla="*/ 1553078 h 1648182"/>
              <a:gd name="connsiteX58" fmla="*/ 4791466 w 9662615"/>
              <a:gd name="connsiteY58" fmla="*/ 1561324 h 1648182"/>
              <a:gd name="connsiteX59" fmla="*/ 4784247 w 9662615"/>
              <a:gd name="connsiteY59" fmla="*/ 1562342 h 1648182"/>
              <a:gd name="connsiteX60" fmla="*/ 4739309 w 9662615"/>
              <a:gd name="connsiteY60" fmla="*/ 1553948 h 1648182"/>
              <a:gd name="connsiteX61" fmla="*/ 4697562 w 9662615"/>
              <a:gd name="connsiteY61" fmla="*/ 1551206 h 1648182"/>
              <a:gd name="connsiteX62" fmla="*/ 4650737 w 9662615"/>
              <a:gd name="connsiteY62" fmla="*/ 1537381 h 1648182"/>
              <a:gd name="connsiteX63" fmla="*/ 4583150 w 9662615"/>
              <a:gd name="connsiteY63" fmla="*/ 1529064 h 1648182"/>
              <a:gd name="connsiteX64" fmla="*/ 4521734 w 9662615"/>
              <a:gd name="connsiteY64" fmla="*/ 1529359 h 1648182"/>
              <a:gd name="connsiteX65" fmla="*/ 4382398 w 9662615"/>
              <a:gd name="connsiteY65" fmla="*/ 1534108 h 1648182"/>
              <a:gd name="connsiteX66" fmla="*/ 4221826 w 9662615"/>
              <a:gd name="connsiteY66" fmla="*/ 1500972 h 1648182"/>
              <a:gd name="connsiteX67" fmla="*/ 4096601 w 9662615"/>
              <a:gd name="connsiteY67" fmla="*/ 1521563 h 1648182"/>
              <a:gd name="connsiteX68" fmla="*/ 4058099 w 9662615"/>
              <a:gd name="connsiteY68" fmla="*/ 1648182 h 1648182"/>
              <a:gd name="connsiteX69" fmla="*/ 3833906 w 9662615"/>
              <a:gd name="connsiteY69" fmla="*/ 1516637 h 1648182"/>
              <a:gd name="connsiteX70" fmla="*/ 3696258 w 9662615"/>
              <a:gd name="connsiteY70" fmla="*/ 1537563 h 1648182"/>
              <a:gd name="connsiteX71" fmla="*/ 3594070 w 9662615"/>
              <a:gd name="connsiteY71" fmla="*/ 1509422 h 1648182"/>
              <a:gd name="connsiteX72" fmla="*/ 3565233 w 9662615"/>
              <a:gd name="connsiteY72" fmla="*/ 1515122 h 1648182"/>
              <a:gd name="connsiteX73" fmla="*/ 3560267 w 9662615"/>
              <a:gd name="connsiteY73" fmla="*/ 1516288 h 1648182"/>
              <a:gd name="connsiteX74" fmla="*/ 3540258 w 9662615"/>
              <a:gd name="connsiteY74" fmla="*/ 1516976 h 1648182"/>
              <a:gd name="connsiteX75" fmla="*/ 3534780 w 9662615"/>
              <a:gd name="connsiteY75" fmla="*/ 1522141 h 1648182"/>
              <a:gd name="connsiteX76" fmla="*/ 3504783 w 9662615"/>
              <a:gd name="connsiteY76" fmla="*/ 1526739 h 1648182"/>
              <a:gd name="connsiteX77" fmla="*/ 3430805 w 9662615"/>
              <a:gd name="connsiteY77" fmla="*/ 1542521 h 1648182"/>
              <a:gd name="connsiteX78" fmla="*/ 3292707 w 9662615"/>
              <a:gd name="connsiteY78" fmla="*/ 1520490 h 1648182"/>
              <a:gd name="connsiteX79" fmla="*/ 3187872 w 9662615"/>
              <a:gd name="connsiteY79" fmla="*/ 1519991 h 1648182"/>
              <a:gd name="connsiteX80" fmla="*/ 3148026 w 9662615"/>
              <a:gd name="connsiteY80" fmla="*/ 1524777 h 1648182"/>
              <a:gd name="connsiteX81" fmla="*/ 3092394 w 9662615"/>
              <a:gd name="connsiteY81" fmla="*/ 1528115 h 1648182"/>
              <a:gd name="connsiteX82" fmla="*/ 2994200 w 9662615"/>
              <a:gd name="connsiteY82" fmla="*/ 1537857 h 1648182"/>
              <a:gd name="connsiteX83" fmla="*/ 2862301 w 9662615"/>
              <a:gd name="connsiteY83" fmla="*/ 1544250 h 1648182"/>
              <a:gd name="connsiteX84" fmla="*/ 2766335 w 9662615"/>
              <a:gd name="connsiteY84" fmla="*/ 1527662 h 1648182"/>
              <a:gd name="connsiteX85" fmla="*/ 2757836 w 9662615"/>
              <a:gd name="connsiteY85" fmla="*/ 1531371 h 1648182"/>
              <a:gd name="connsiteX86" fmla="*/ 2691555 w 9662615"/>
              <a:gd name="connsiteY86" fmla="*/ 1530283 h 1648182"/>
              <a:gd name="connsiteX87" fmla="*/ 2491676 w 9662615"/>
              <a:gd name="connsiteY87" fmla="*/ 1500859 h 1648182"/>
              <a:gd name="connsiteX88" fmla="*/ 2378036 w 9662615"/>
              <a:gd name="connsiteY88" fmla="*/ 1520645 h 1648182"/>
              <a:gd name="connsiteX89" fmla="*/ 2284269 w 9662615"/>
              <a:gd name="connsiteY89" fmla="*/ 1503068 h 1648182"/>
              <a:gd name="connsiteX90" fmla="*/ 2207104 w 9662615"/>
              <a:gd name="connsiteY90" fmla="*/ 1508888 h 1648182"/>
              <a:gd name="connsiteX91" fmla="*/ 2149226 w 9662615"/>
              <a:gd name="connsiteY91" fmla="*/ 1523409 h 1648182"/>
              <a:gd name="connsiteX92" fmla="*/ 2084783 w 9662615"/>
              <a:gd name="connsiteY92" fmla="*/ 1524245 h 1648182"/>
              <a:gd name="connsiteX93" fmla="*/ 2070075 w 9662615"/>
              <a:gd name="connsiteY93" fmla="*/ 1511285 h 1648182"/>
              <a:gd name="connsiteX94" fmla="*/ 2001057 w 9662615"/>
              <a:gd name="connsiteY94" fmla="*/ 1516449 h 1648182"/>
              <a:gd name="connsiteX95" fmla="*/ 1896330 w 9662615"/>
              <a:gd name="connsiteY95" fmla="*/ 1525725 h 1648182"/>
              <a:gd name="connsiteX96" fmla="*/ 1835994 w 9662615"/>
              <a:gd name="connsiteY96" fmla="*/ 1527678 h 1648182"/>
              <a:gd name="connsiteX97" fmla="*/ 1671119 w 9662615"/>
              <a:gd name="connsiteY97" fmla="*/ 1536701 h 1648182"/>
              <a:gd name="connsiteX98" fmla="*/ 1601337 w 9662615"/>
              <a:gd name="connsiteY98" fmla="*/ 1548552 h 1648182"/>
              <a:gd name="connsiteX99" fmla="*/ 1407755 w 9662615"/>
              <a:gd name="connsiteY99" fmla="*/ 1571444 h 1648182"/>
              <a:gd name="connsiteX100" fmla="*/ 1271994 w 9662615"/>
              <a:gd name="connsiteY100" fmla="*/ 1579471 h 1648182"/>
              <a:gd name="connsiteX101" fmla="*/ 1249226 w 9662615"/>
              <a:gd name="connsiteY101" fmla="*/ 1583140 h 1648182"/>
              <a:gd name="connsiteX102" fmla="*/ 1217719 w 9662615"/>
              <a:gd name="connsiteY102" fmla="*/ 1580863 h 1648182"/>
              <a:gd name="connsiteX103" fmla="*/ 1091432 w 9662615"/>
              <a:gd name="connsiteY103" fmla="*/ 1571003 h 1648182"/>
              <a:gd name="connsiteX104" fmla="*/ 992039 w 9662615"/>
              <a:gd name="connsiteY104" fmla="*/ 1556662 h 1648182"/>
              <a:gd name="connsiteX105" fmla="*/ 868264 w 9662615"/>
              <a:gd name="connsiteY105" fmla="*/ 1566392 h 1648182"/>
              <a:gd name="connsiteX106" fmla="*/ 792765 w 9662615"/>
              <a:gd name="connsiteY106" fmla="*/ 1563102 h 1648182"/>
              <a:gd name="connsiteX107" fmla="*/ 669055 w 9662615"/>
              <a:gd name="connsiteY107" fmla="*/ 1543638 h 1648182"/>
              <a:gd name="connsiteX108" fmla="*/ 506152 w 9662615"/>
              <a:gd name="connsiteY108" fmla="*/ 1549124 h 1648182"/>
              <a:gd name="connsiteX109" fmla="*/ 472797 w 9662615"/>
              <a:gd name="connsiteY109" fmla="*/ 1568904 h 1648182"/>
              <a:gd name="connsiteX110" fmla="*/ 427864 w 9662615"/>
              <a:gd name="connsiteY110" fmla="*/ 1580848 h 1648182"/>
              <a:gd name="connsiteX111" fmla="*/ 408381 w 9662615"/>
              <a:gd name="connsiteY111" fmla="*/ 1552940 h 1648182"/>
              <a:gd name="connsiteX112" fmla="*/ 267163 w 9662615"/>
              <a:gd name="connsiteY112" fmla="*/ 1531913 h 1648182"/>
              <a:gd name="connsiteX113" fmla="*/ 196644 w 9662615"/>
              <a:gd name="connsiteY113" fmla="*/ 1524565 h 1648182"/>
              <a:gd name="connsiteX114" fmla="*/ 86819 w 9662615"/>
              <a:gd name="connsiteY114" fmla="*/ 1519517 h 1648182"/>
              <a:gd name="connsiteX115" fmla="*/ 53369 w 9662615"/>
              <a:gd name="connsiteY115" fmla="*/ 1516853 h 1648182"/>
              <a:gd name="connsiteX116" fmla="*/ 2359 w 9662615"/>
              <a:gd name="connsiteY116" fmla="*/ 1515247 h 1648182"/>
              <a:gd name="connsiteX117" fmla="*/ 0 w 9662615"/>
              <a:gd name="connsiteY117" fmla="*/ 1514932 h 1648182"/>
              <a:gd name="connsiteX118" fmla="*/ 0 w 9662615"/>
              <a:gd name="connsiteY118" fmla="*/ 0 h 1648182"/>
              <a:gd name="connsiteX0" fmla="*/ 0 w 9662615"/>
              <a:gd name="connsiteY0" fmla="*/ 0 h 1648182"/>
              <a:gd name="connsiteX1" fmla="*/ 9662615 w 9662615"/>
              <a:gd name="connsiteY1" fmla="*/ 0 h 1648182"/>
              <a:gd name="connsiteX2" fmla="*/ 9662615 w 9662615"/>
              <a:gd name="connsiteY2" fmla="*/ 1280346 h 1648182"/>
              <a:gd name="connsiteX3" fmla="*/ 9658420 w 9662615"/>
              <a:gd name="connsiteY3" fmla="*/ 1280106 h 1648182"/>
              <a:gd name="connsiteX4" fmla="*/ 9469546 w 9662615"/>
              <a:gd name="connsiteY4" fmla="*/ 1289837 h 1648182"/>
              <a:gd name="connsiteX5" fmla="*/ 9385895 w 9662615"/>
              <a:gd name="connsiteY5" fmla="*/ 1269203 h 1648182"/>
              <a:gd name="connsiteX6" fmla="*/ 9144767 w 9662615"/>
              <a:gd name="connsiteY6" fmla="*/ 1264120 h 1648182"/>
              <a:gd name="connsiteX7" fmla="*/ 8837252 w 9662615"/>
              <a:gd name="connsiteY7" fmla="*/ 1350515 h 1648182"/>
              <a:gd name="connsiteX8" fmla="*/ 8705466 w 9662615"/>
              <a:gd name="connsiteY8" fmla="*/ 1342419 h 1648182"/>
              <a:gd name="connsiteX9" fmla="*/ 8652221 w 9662615"/>
              <a:gd name="connsiteY9" fmla="*/ 1326906 h 1648182"/>
              <a:gd name="connsiteX10" fmla="*/ 8632312 w 9662615"/>
              <a:gd name="connsiteY10" fmla="*/ 1326025 h 1648182"/>
              <a:gd name="connsiteX11" fmla="*/ 8591582 w 9662615"/>
              <a:gd name="connsiteY11" fmla="*/ 1341666 h 1648182"/>
              <a:gd name="connsiteX12" fmla="*/ 8537336 w 9662615"/>
              <a:gd name="connsiteY12" fmla="*/ 1341684 h 1648182"/>
              <a:gd name="connsiteX13" fmla="*/ 8472508 w 9662615"/>
              <a:gd name="connsiteY13" fmla="*/ 1363109 h 1648182"/>
              <a:gd name="connsiteX14" fmla="*/ 8258477 w 9662615"/>
              <a:gd name="connsiteY14" fmla="*/ 1370666 h 1648182"/>
              <a:gd name="connsiteX15" fmla="*/ 8197961 w 9662615"/>
              <a:gd name="connsiteY15" fmla="*/ 1392804 h 1648182"/>
              <a:gd name="connsiteX16" fmla="*/ 8171196 w 9662615"/>
              <a:gd name="connsiteY16" fmla="*/ 1397216 h 1648182"/>
              <a:gd name="connsiteX17" fmla="*/ 8127667 w 9662615"/>
              <a:gd name="connsiteY17" fmla="*/ 1418254 h 1648182"/>
              <a:gd name="connsiteX18" fmla="*/ 7974579 w 9662615"/>
              <a:gd name="connsiteY18" fmla="*/ 1383439 h 1648182"/>
              <a:gd name="connsiteX19" fmla="*/ 7768351 w 9662615"/>
              <a:gd name="connsiteY19" fmla="*/ 1395051 h 1648182"/>
              <a:gd name="connsiteX20" fmla="*/ 7635985 w 9662615"/>
              <a:gd name="connsiteY20" fmla="*/ 1386363 h 1648182"/>
              <a:gd name="connsiteX21" fmla="*/ 7466069 w 9662615"/>
              <a:gd name="connsiteY21" fmla="*/ 1377654 h 1648182"/>
              <a:gd name="connsiteX22" fmla="*/ 7355642 w 9662615"/>
              <a:gd name="connsiteY22" fmla="*/ 1407761 h 1648182"/>
              <a:gd name="connsiteX23" fmla="*/ 7151610 w 9662615"/>
              <a:gd name="connsiteY23" fmla="*/ 1397856 h 1648182"/>
              <a:gd name="connsiteX24" fmla="*/ 7082147 w 9662615"/>
              <a:gd name="connsiteY24" fmla="*/ 1406113 h 1648182"/>
              <a:gd name="connsiteX25" fmla="*/ 7014958 w 9662615"/>
              <a:gd name="connsiteY25" fmla="*/ 1396883 h 1648182"/>
              <a:gd name="connsiteX26" fmla="*/ 6907567 w 9662615"/>
              <a:gd name="connsiteY26" fmla="*/ 1419149 h 1648182"/>
              <a:gd name="connsiteX27" fmla="*/ 6748428 w 9662615"/>
              <a:gd name="connsiteY27" fmla="*/ 1420308 h 1648182"/>
              <a:gd name="connsiteX28" fmla="*/ 6654257 w 9662615"/>
              <a:gd name="connsiteY28" fmla="*/ 1424143 h 1648182"/>
              <a:gd name="connsiteX29" fmla="*/ 6620123 w 9662615"/>
              <a:gd name="connsiteY29" fmla="*/ 1430535 h 1648182"/>
              <a:gd name="connsiteX30" fmla="*/ 6571355 w 9662615"/>
              <a:gd name="connsiteY30" fmla="*/ 1436144 h 1648182"/>
              <a:gd name="connsiteX31" fmla="*/ 6486557 w 9662615"/>
              <a:gd name="connsiteY31" fmla="*/ 1449861 h 1648182"/>
              <a:gd name="connsiteX32" fmla="*/ 6370419 w 9662615"/>
              <a:gd name="connsiteY32" fmla="*/ 1461649 h 1648182"/>
              <a:gd name="connsiteX33" fmla="*/ 6278839 w 9662615"/>
              <a:gd name="connsiteY33" fmla="*/ 1449160 h 1648182"/>
              <a:gd name="connsiteX34" fmla="*/ 6272455 w 9662615"/>
              <a:gd name="connsiteY34" fmla="*/ 1453191 h 1648182"/>
              <a:gd name="connsiteX35" fmla="*/ 6212659 w 9662615"/>
              <a:gd name="connsiteY35" fmla="*/ 1454850 h 1648182"/>
              <a:gd name="connsiteX36" fmla="*/ 6069317 w 9662615"/>
              <a:gd name="connsiteY36" fmla="*/ 1445838 h 1648182"/>
              <a:gd name="connsiteX37" fmla="*/ 5878477 w 9662615"/>
              <a:gd name="connsiteY37" fmla="*/ 1439180 h 1648182"/>
              <a:gd name="connsiteX38" fmla="*/ 5838387 w 9662615"/>
              <a:gd name="connsiteY38" fmla="*/ 1444679 h 1648182"/>
              <a:gd name="connsiteX39" fmla="*/ 5771136 w 9662615"/>
              <a:gd name="connsiteY39" fmla="*/ 1453639 h 1648182"/>
              <a:gd name="connsiteX40" fmla="*/ 5724081 w 9662615"/>
              <a:gd name="connsiteY40" fmla="*/ 1470431 h 1648182"/>
              <a:gd name="connsiteX41" fmla="*/ 5666577 w 9662615"/>
              <a:gd name="connsiteY41" fmla="*/ 1473921 h 1648182"/>
              <a:gd name="connsiteX42" fmla="*/ 5649068 w 9662615"/>
              <a:gd name="connsiteY42" fmla="*/ 1461676 h 1648182"/>
              <a:gd name="connsiteX43" fmla="*/ 5588902 w 9662615"/>
              <a:gd name="connsiteY43" fmla="*/ 1469647 h 1648182"/>
              <a:gd name="connsiteX44" fmla="*/ 5498090 w 9662615"/>
              <a:gd name="connsiteY44" fmla="*/ 1483173 h 1648182"/>
              <a:gd name="connsiteX45" fmla="*/ 5444641 w 9662615"/>
              <a:gd name="connsiteY45" fmla="*/ 1487602 h 1648182"/>
              <a:gd name="connsiteX46" fmla="*/ 5299812 w 9662615"/>
              <a:gd name="connsiteY46" fmla="*/ 1503362 h 1648182"/>
              <a:gd name="connsiteX47" fmla="*/ 5213947 w 9662615"/>
              <a:gd name="connsiteY47" fmla="*/ 1516637 h 1648182"/>
              <a:gd name="connsiteX48" fmla="*/ 5090342 w 9662615"/>
              <a:gd name="connsiteY48" fmla="*/ 1546680 h 1648182"/>
              <a:gd name="connsiteX49" fmla="*/ 5129812 w 9662615"/>
              <a:gd name="connsiteY49" fmla="*/ 1521277 h 1648182"/>
              <a:gd name="connsiteX50" fmla="*/ 5059484 w 9662615"/>
              <a:gd name="connsiteY50" fmla="*/ 1546802 h 1648182"/>
              <a:gd name="connsiteX51" fmla="*/ 5038524 w 9662615"/>
              <a:gd name="connsiteY51" fmla="*/ 1545675 h 1648182"/>
              <a:gd name="connsiteX52" fmla="*/ 5026564 w 9662615"/>
              <a:gd name="connsiteY52" fmla="*/ 1545376 h 1648182"/>
              <a:gd name="connsiteX53" fmla="*/ 4969433 w 9662615"/>
              <a:gd name="connsiteY53" fmla="*/ 1550865 h 1648182"/>
              <a:gd name="connsiteX54" fmla="*/ 4929254 w 9662615"/>
              <a:gd name="connsiteY54" fmla="*/ 1563452 h 1648182"/>
              <a:gd name="connsiteX55" fmla="*/ 4871726 w 9662615"/>
              <a:gd name="connsiteY55" fmla="*/ 1570584 h 1648182"/>
              <a:gd name="connsiteX56" fmla="*/ 4843267 w 9662615"/>
              <a:gd name="connsiteY56" fmla="*/ 1561459 h 1648182"/>
              <a:gd name="connsiteX57" fmla="*/ 4821058 w 9662615"/>
              <a:gd name="connsiteY57" fmla="*/ 1553078 h 1648182"/>
              <a:gd name="connsiteX58" fmla="*/ 4791466 w 9662615"/>
              <a:gd name="connsiteY58" fmla="*/ 1561324 h 1648182"/>
              <a:gd name="connsiteX59" fmla="*/ 4784247 w 9662615"/>
              <a:gd name="connsiteY59" fmla="*/ 1562342 h 1648182"/>
              <a:gd name="connsiteX60" fmla="*/ 4739309 w 9662615"/>
              <a:gd name="connsiteY60" fmla="*/ 1553948 h 1648182"/>
              <a:gd name="connsiteX61" fmla="*/ 4697562 w 9662615"/>
              <a:gd name="connsiteY61" fmla="*/ 1551206 h 1648182"/>
              <a:gd name="connsiteX62" fmla="*/ 4650737 w 9662615"/>
              <a:gd name="connsiteY62" fmla="*/ 1537381 h 1648182"/>
              <a:gd name="connsiteX63" fmla="*/ 4583150 w 9662615"/>
              <a:gd name="connsiteY63" fmla="*/ 1529064 h 1648182"/>
              <a:gd name="connsiteX64" fmla="*/ 4521734 w 9662615"/>
              <a:gd name="connsiteY64" fmla="*/ 1529359 h 1648182"/>
              <a:gd name="connsiteX65" fmla="*/ 4382398 w 9662615"/>
              <a:gd name="connsiteY65" fmla="*/ 1534108 h 1648182"/>
              <a:gd name="connsiteX66" fmla="*/ 4221826 w 9662615"/>
              <a:gd name="connsiteY66" fmla="*/ 1500972 h 1648182"/>
              <a:gd name="connsiteX67" fmla="*/ 4096601 w 9662615"/>
              <a:gd name="connsiteY67" fmla="*/ 1521563 h 1648182"/>
              <a:gd name="connsiteX68" fmla="*/ 4058099 w 9662615"/>
              <a:gd name="connsiteY68" fmla="*/ 1648182 h 1648182"/>
              <a:gd name="connsiteX69" fmla="*/ 3833906 w 9662615"/>
              <a:gd name="connsiteY69" fmla="*/ 1516637 h 1648182"/>
              <a:gd name="connsiteX70" fmla="*/ 3696258 w 9662615"/>
              <a:gd name="connsiteY70" fmla="*/ 1537563 h 1648182"/>
              <a:gd name="connsiteX71" fmla="*/ 3594070 w 9662615"/>
              <a:gd name="connsiteY71" fmla="*/ 1509422 h 1648182"/>
              <a:gd name="connsiteX72" fmla="*/ 3565233 w 9662615"/>
              <a:gd name="connsiteY72" fmla="*/ 1515122 h 1648182"/>
              <a:gd name="connsiteX73" fmla="*/ 3560267 w 9662615"/>
              <a:gd name="connsiteY73" fmla="*/ 1516288 h 1648182"/>
              <a:gd name="connsiteX74" fmla="*/ 3540258 w 9662615"/>
              <a:gd name="connsiteY74" fmla="*/ 1516976 h 1648182"/>
              <a:gd name="connsiteX75" fmla="*/ 3534780 w 9662615"/>
              <a:gd name="connsiteY75" fmla="*/ 1522141 h 1648182"/>
              <a:gd name="connsiteX76" fmla="*/ 3504783 w 9662615"/>
              <a:gd name="connsiteY76" fmla="*/ 1526739 h 1648182"/>
              <a:gd name="connsiteX77" fmla="*/ 3430805 w 9662615"/>
              <a:gd name="connsiteY77" fmla="*/ 1542521 h 1648182"/>
              <a:gd name="connsiteX78" fmla="*/ 3292707 w 9662615"/>
              <a:gd name="connsiteY78" fmla="*/ 1520490 h 1648182"/>
              <a:gd name="connsiteX79" fmla="*/ 3187872 w 9662615"/>
              <a:gd name="connsiteY79" fmla="*/ 1519991 h 1648182"/>
              <a:gd name="connsiteX80" fmla="*/ 3148026 w 9662615"/>
              <a:gd name="connsiteY80" fmla="*/ 1524777 h 1648182"/>
              <a:gd name="connsiteX81" fmla="*/ 3092394 w 9662615"/>
              <a:gd name="connsiteY81" fmla="*/ 1528115 h 1648182"/>
              <a:gd name="connsiteX82" fmla="*/ 2994200 w 9662615"/>
              <a:gd name="connsiteY82" fmla="*/ 1537857 h 1648182"/>
              <a:gd name="connsiteX83" fmla="*/ 2862301 w 9662615"/>
              <a:gd name="connsiteY83" fmla="*/ 1544250 h 1648182"/>
              <a:gd name="connsiteX84" fmla="*/ 2766335 w 9662615"/>
              <a:gd name="connsiteY84" fmla="*/ 1527662 h 1648182"/>
              <a:gd name="connsiteX85" fmla="*/ 2757836 w 9662615"/>
              <a:gd name="connsiteY85" fmla="*/ 1531371 h 1648182"/>
              <a:gd name="connsiteX86" fmla="*/ 2691555 w 9662615"/>
              <a:gd name="connsiteY86" fmla="*/ 1530283 h 1648182"/>
              <a:gd name="connsiteX87" fmla="*/ 2491676 w 9662615"/>
              <a:gd name="connsiteY87" fmla="*/ 1500859 h 1648182"/>
              <a:gd name="connsiteX88" fmla="*/ 2378036 w 9662615"/>
              <a:gd name="connsiteY88" fmla="*/ 1520645 h 1648182"/>
              <a:gd name="connsiteX89" fmla="*/ 2284269 w 9662615"/>
              <a:gd name="connsiteY89" fmla="*/ 1503068 h 1648182"/>
              <a:gd name="connsiteX90" fmla="*/ 2207104 w 9662615"/>
              <a:gd name="connsiteY90" fmla="*/ 1508888 h 1648182"/>
              <a:gd name="connsiteX91" fmla="*/ 2149226 w 9662615"/>
              <a:gd name="connsiteY91" fmla="*/ 1523409 h 1648182"/>
              <a:gd name="connsiteX92" fmla="*/ 2084783 w 9662615"/>
              <a:gd name="connsiteY92" fmla="*/ 1524245 h 1648182"/>
              <a:gd name="connsiteX93" fmla="*/ 2070075 w 9662615"/>
              <a:gd name="connsiteY93" fmla="*/ 1511285 h 1648182"/>
              <a:gd name="connsiteX94" fmla="*/ 2001057 w 9662615"/>
              <a:gd name="connsiteY94" fmla="*/ 1516449 h 1648182"/>
              <a:gd name="connsiteX95" fmla="*/ 1896330 w 9662615"/>
              <a:gd name="connsiteY95" fmla="*/ 1525725 h 1648182"/>
              <a:gd name="connsiteX96" fmla="*/ 1835994 w 9662615"/>
              <a:gd name="connsiteY96" fmla="*/ 1527678 h 1648182"/>
              <a:gd name="connsiteX97" fmla="*/ 1671119 w 9662615"/>
              <a:gd name="connsiteY97" fmla="*/ 1536701 h 1648182"/>
              <a:gd name="connsiteX98" fmla="*/ 1601337 w 9662615"/>
              <a:gd name="connsiteY98" fmla="*/ 1548552 h 1648182"/>
              <a:gd name="connsiteX99" fmla="*/ 1407755 w 9662615"/>
              <a:gd name="connsiteY99" fmla="*/ 1571444 h 1648182"/>
              <a:gd name="connsiteX100" fmla="*/ 1271994 w 9662615"/>
              <a:gd name="connsiteY100" fmla="*/ 1579471 h 1648182"/>
              <a:gd name="connsiteX101" fmla="*/ 1249226 w 9662615"/>
              <a:gd name="connsiteY101" fmla="*/ 1583140 h 1648182"/>
              <a:gd name="connsiteX102" fmla="*/ 1217719 w 9662615"/>
              <a:gd name="connsiteY102" fmla="*/ 1580863 h 1648182"/>
              <a:gd name="connsiteX103" fmla="*/ 1091432 w 9662615"/>
              <a:gd name="connsiteY103" fmla="*/ 1571003 h 1648182"/>
              <a:gd name="connsiteX104" fmla="*/ 992039 w 9662615"/>
              <a:gd name="connsiteY104" fmla="*/ 1556662 h 1648182"/>
              <a:gd name="connsiteX105" fmla="*/ 868264 w 9662615"/>
              <a:gd name="connsiteY105" fmla="*/ 1566392 h 1648182"/>
              <a:gd name="connsiteX106" fmla="*/ 792765 w 9662615"/>
              <a:gd name="connsiteY106" fmla="*/ 1563102 h 1648182"/>
              <a:gd name="connsiteX107" fmla="*/ 669055 w 9662615"/>
              <a:gd name="connsiteY107" fmla="*/ 1543638 h 1648182"/>
              <a:gd name="connsiteX108" fmla="*/ 506152 w 9662615"/>
              <a:gd name="connsiteY108" fmla="*/ 1549124 h 1648182"/>
              <a:gd name="connsiteX109" fmla="*/ 472797 w 9662615"/>
              <a:gd name="connsiteY109" fmla="*/ 1568904 h 1648182"/>
              <a:gd name="connsiteX110" fmla="*/ 427864 w 9662615"/>
              <a:gd name="connsiteY110" fmla="*/ 1580848 h 1648182"/>
              <a:gd name="connsiteX111" fmla="*/ 408381 w 9662615"/>
              <a:gd name="connsiteY111" fmla="*/ 1552940 h 1648182"/>
              <a:gd name="connsiteX112" fmla="*/ 267163 w 9662615"/>
              <a:gd name="connsiteY112" fmla="*/ 1531913 h 1648182"/>
              <a:gd name="connsiteX113" fmla="*/ 196644 w 9662615"/>
              <a:gd name="connsiteY113" fmla="*/ 1524565 h 1648182"/>
              <a:gd name="connsiteX114" fmla="*/ 86819 w 9662615"/>
              <a:gd name="connsiteY114" fmla="*/ 1519517 h 1648182"/>
              <a:gd name="connsiteX115" fmla="*/ 53369 w 9662615"/>
              <a:gd name="connsiteY115" fmla="*/ 1516853 h 1648182"/>
              <a:gd name="connsiteX116" fmla="*/ 2359 w 9662615"/>
              <a:gd name="connsiteY116" fmla="*/ 1515247 h 1648182"/>
              <a:gd name="connsiteX117" fmla="*/ 0 w 9662615"/>
              <a:gd name="connsiteY117" fmla="*/ 1514932 h 1648182"/>
              <a:gd name="connsiteX118" fmla="*/ 0 w 9662615"/>
              <a:gd name="connsiteY118" fmla="*/ 0 h 1648182"/>
              <a:gd name="connsiteX0" fmla="*/ 0 w 9662615"/>
              <a:gd name="connsiteY0" fmla="*/ 0 h 1723719"/>
              <a:gd name="connsiteX1" fmla="*/ 9662615 w 9662615"/>
              <a:gd name="connsiteY1" fmla="*/ 0 h 1723719"/>
              <a:gd name="connsiteX2" fmla="*/ 9662615 w 9662615"/>
              <a:gd name="connsiteY2" fmla="*/ 1280346 h 1723719"/>
              <a:gd name="connsiteX3" fmla="*/ 9658420 w 9662615"/>
              <a:gd name="connsiteY3" fmla="*/ 1280106 h 1723719"/>
              <a:gd name="connsiteX4" fmla="*/ 9469546 w 9662615"/>
              <a:gd name="connsiteY4" fmla="*/ 1289837 h 1723719"/>
              <a:gd name="connsiteX5" fmla="*/ 9385895 w 9662615"/>
              <a:gd name="connsiteY5" fmla="*/ 1269203 h 1723719"/>
              <a:gd name="connsiteX6" fmla="*/ 9144767 w 9662615"/>
              <a:gd name="connsiteY6" fmla="*/ 1264120 h 1723719"/>
              <a:gd name="connsiteX7" fmla="*/ 8837252 w 9662615"/>
              <a:gd name="connsiteY7" fmla="*/ 1350515 h 1723719"/>
              <a:gd name="connsiteX8" fmla="*/ 8705466 w 9662615"/>
              <a:gd name="connsiteY8" fmla="*/ 1342419 h 1723719"/>
              <a:gd name="connsiteX9" fmla="*/ 8652221 w 9662615"/>
              <a:gd name="connsiteY9" fmla="*/ 1326906 h 1723719"/>
              <a:gd name="connsiteX10" fmla="*/ 8632312 w 9662615"/>
              <a:gd name="connsiteY10" fmla="*/ 1326025 h 1723719"/>
              <a:gd name="connsiteX11" fmla="*/ 8591582 w 9662615"/>
              <a:gd name="connsiteY11" fmla="*/ 1341666 h 1723719"/>
              <a:gd name="connsiteX12" fmla="*/ 8537336 w 9662615"/>
              <a:gd name="connsiteY12" fmla="*/ 1341684 h 1723719"/>
              <a:gd name="connsiteX13" fmla="*/ 8472508 w 9662615"/>
              <a:gd name="connsiteY13" fmla="*/ 1363109 h 1723719"/>
              <a:gd name="connsiteX14" fmla="*/ 8258477 w 9662615"/>
              <a:gd name="connsiteY14" fmla="*/ 1370666 h 1723719"/>
              <a:gd name="connsiteX15" fmla="*/ 8197961 w 9662615"/>
              <a:gd name="connsiteY15" fmla="*/ 1392804 h 1723719"/>
              <a:gd name="connsiteX16" fmla="*/ 8171196 w 9662615"/>
              <a:gd name="connsiteY16" fmla="*/ 1397216 h 1723719"/>
              <a:gd name="connsiteX17" fmla="*/ 8127667 w 9662615"/>
              <a:gd name="connsiteY17" fmla="*/ 1418254 h 1723719"/>
              <a:gd name="connsiteX18" fmla="*/ 7974579 w 9662615"/>
              <a:gd name="connsiteY18" fmla="*/ 1383439 h 1723719"/>
              <a:gd name="connsiteX19" fmla="*/ 7768351 w 9662615"/>
              <a:gd name="connsiteY19" fmla="*/ 1395051 h 1723719"/>
              <a:gd name="connsiteX20" fmla="*/ 7635985 w 9662615"/>
              <a:gd name="connsiteY20" fmla="*/ 1386363 h 1723719"/>
              <a:gd name="connsiteX21" fmla="*/ 7466069 w 9662615"/>
              <a:gd name="connsiteY21" fmla="*/ 1377654 h 1723719"/>
              <a:gd name="connsiteX22" fmla="*/ 7355642 w 9662615"/>
              <a:gd name="connsiteY22" fmla="*/ 1407761 h 1723719"/>
              <a:gd name="connsiteX23" fmla="*/ 7151610 w 9662615"/>
              <a:gd name="connsiteY23" fmla="*/ 1397856 h 1723719"/>
              <a:gd name="connsiteX24" fmla="*/ 7082147 w 9662615"/>
              <a:gd name="connsiteY24" fmla="*/ 1406113 h 1723719"/>
              <a:gd name="connsiteX25" fmla="*/ 7014958 w 9662615"/>
              <a:gd name="connsiteY25" fmla="*/ 1396883 h 1723719"/>
              <a:gd name="connsiteX26" fmla="*/ 6907567 w 9662615"/>
              <a:gd name="connsiteY26" fmla="*/ 1419149 h 1723719"/>
              <a:gd name="connsiteX27" fmla="*/ 6748428 w 9662615"/>
              <a:gd name="connsiteY27" fmla="*/ 1420308 h 1723719"/>
              <a:gd name="connsiteX28" fmla="*/ 6654257 w 9662615"/>
              <a:gd name="connsiteY28" fmla="*/ 1424143 h 1723719"/>
              <a:gd name="connsiteX29" fmla="*/ 6620123 w 9662615"/>
              <a:gd name="connsiteY29" fmla="*/ 1430535 h 1723719"/>
              <a:gd name="connsiteX30" fmla="*/ 6571355 w 9662615"/>
              <a:gd name="connsiteY30" fmla="*/ 1436144 h 1723719"/>
              <a:gd name="connsiteX31" fmla="*/ 6486557 w 9662615"/>
              <a:gd name="connsiteY31" fmla="*/ 1449861 h 1723719"/>
              <a:gd name="connsiteX32" fmla="*/ 6370419 w 9662615"/>
              <a:gd name="connsiteY32" fmla="*/ 1461649 h 1723719"/>
              <a:gd name="connsiteX33" fmla="*/ 6278839 w 9662615"/>
              <a:gd name="connsiteY33" fmla="*/ 1449160 h 1723719"/>
              <a:gd name="connsiteX34" fmla="*/ 6272455 w 9662615"/>
              <a:gd name="connsiteY34" fmla="*/ 1453191 h 1723719"/>
              <a:gd name="connsiteX35" fmla="*/ 6212659 w 9662615"/>
              <a:gd name="connsiteY35" fmla="*/ 1454850 h 1723719"/>
              <a:gd name="connsiteX36" fmla="*/ 6069317 w 9662615"/>
              <a:gd name="connsiteY36" fmla="*/ 1445838 h 1723719"/>
              <a:gd name="connsiteX37" fmla="*/ 5878477 w 9662615"/>
              <a:gd name="connsiteY37" fmla="*/ 1439180 h 1723719"/>
              <a:gd name="connsiteX38" fmla="*/ 5838387 w 9662615"/>
              <a:gd name="connsiteY38" fmla="*/ 1444679 h 1723719"/>
              <a:gd name="connsiteX39" fmla="*/ 5771136 w 9662615"/>
              <a:gd name="connsiteY39" fmla="*/ 1453639 h 1723719"/>
              <a:gd name="connsiteX40" fmla="*/ 5724081 w 9662615"/>
              <a:gd name="connsiteY40" fmla="*/ 1470431 h 1723719"/>
              <a:gd name="connsiteX41" fmla="*/ 5666577 w 9662615"/>
              <a:gd name="connsiteY41" fmla="*/ 1473921 h 1723719"/>
              <a:gd name="connsiteX42" fmla="*/ 5649068 w 9662615"/>
              <a:gd name="connsiteY42" fmla="*/ 1461676 h 1723719"/>
              <a:gd name="connsiteX43" fmla="*/ 5588902 w 9662615"/>
              <a:gd name="connsiteY43" fmla="*/ 1469647 h 1723719"/>
              <a:gd name="connsiteX44" fmla="*/ 5498090 w 9662615"/>
              <a:gd name="connsiteY44" fmla="*/ 1483173 h 1723719"/>
              <a:gd name="connsiteX45" fmla="*/ 5444641 w 9662615"/>
              <a:gd name="connsiteY45" fmla="*/ 1487602 h 1723719"/>
              <a:gd name="connsiteX46" fmla="*/ 5299812 w 9662615"/>
              <a:gd name="connsiteY46" fmla="*/ 1503362 h 1723719"/>
              <a:gd name="connsiteX47" fmla="*/ 5213947 w 9662615"/>
              <a:gd name="connsiteY47" fmla="*/ 1516637 h 1723719"/>
              <a:gd name="connsiteX48" fmla="*/ 5090342 w 9662615"/>
              <a:gd name="connsiteY48" fmla="*/ 1546680 h 1723719"/>
              <a:gd name="connsiteX49" fmla="*/ 5129812 w 9662615"/>
              <a:gd name="connsiteY49" fmla="*/ 1521277 h 1723719"/>
              <a:gd name="connsiteX50" fmla="*/ 5059484 w 9662615"/>
              <a:gd name="connsiteY50" fmla="*/ 1546802 h 1723719"/>
              <a:gd name="connsiteX51" fmla="*/ 5038524 w 9662615"/>
              <a:gd name="connsiteY51" fmla="*/ 1545675 h 1723719"/>
              <a:gd name="connsiteX52" fmla="*/ 5026564 w 9662615"/>
              <a:gd name="connsiteY52" fmla="*/ 1545376 h 1723719"/>
              <a:gd name="connsiteX53" fmla="*/ 4969433 w 9662615"/>
              <a:gd name="connsiteY53" fmla="*/ 1550865 h 1723719"/>
              <a:gd name="connsiteX54" fmla="*/ 4929254 w 9662615"/>
              <a:gd name="connsiteY54" fmla="*/ 1563452 h 1723719"/>
              <a:gd name="connsiteX55" fmla="*/ 4871726 w 9662615"/>
              <a:gd name="connsiteY55" fmla="*/ 1570584 h 1723719"/>
              <a:gd name="connsiteX56" fmla="*/ 4843267 w 9662615"/>
              <a:gd name="connsiteY56" fmla="*/ 1561459 h 1723719"/>
              <a:gd name="connsiteX57" fmla="*/ 4821058 w 9662615"/>
              <a:gd name="connsiteY57" fmla="*/ 1553078 h 1723719"/>
              <a:gd name="connsiteX58" fmla="*/ 4791466 w 9662615"/>
              <a:gd name="connsiteY58" fmla="*/ 1561324 h 1723719"/>
              <a:gd name="connsiteX59" fmla="*/ 4784247 w 9662615"/>
              <a:gd name="connsiteY59" fmla="*/ 1562342 h 1723719"/>
              <a:gd name="connsiteX60" fmla="*/ 4739309 w 9662615"/>
              <a:gd name="connsiteY60" fmla="*/ 1553948 h 1723719"/>
              <a:gd name="connsiteX61" fmla="*/ 4697562 w 9662615"/>
              <a:gd name="connsiteY61" fmla="*/ 1551206 h 1723719"/>
              <a:gd name="connsiteX62" fmla="*/ 4650737 w 9662615"/>
              <a:gd name="connsiteY62" fmla="*/ 1537381 h 1723719"/>
              <a:gd name="connsiteX63" fmla="*/ 4583150 w 9662615"/>
              <a:gd name="connsiteY63" fmla="*/ 1529064 h 1723719"/>
              <a:gd name="connsiteX64" fmla="*/ 4521734 w 9662615"/>
              <a:gd name="connsiteY64" fmla="*/ 1529359 h 1723719"/>
              <a:gd name="connsiteX65" fmla="*/ 4382398 w 9662615"/>
              <a:gd name="connsiteY65" fmla="*/ 1534108 h 1723719"/>
              <a:gd name="connsiteX66" fmla="*/ 4221826 w 9662615"/>
              <a:gd name="connsiteY66" fmla="*/ 1500972 h 1723719"/>
              <a:gd name="connsiteX67" fmla="*/ 4096601 w 9662615"/>
              <a:gd name="connsiteY67" fmla="*/ 1521563 h 1723719"/>
              <a:gd name="connsiteX68" fmla="*/ 3970635 w 9662615"/>
              <a:gd name="connsiteY68" fmla="*/ 1723719 h 1723719"/>
              <a:gd name="connsiteX69" fmla="*/ 3833906 w 9662615"/>
              <a:gd name="connsiteY69" fmla="*/ 1516637 h 1723719"/>
              <a:gd name="connsiteX70" fmla="*/ 3696258 w 9662615"/>
              <a:gd name="connsiteY70" fmla="*/ 1537563 h 1723719"/>
              <a:gd name="connsiteX71" fmla="*/ 3594070 w 9662615"/>
              <a:gd name="connsiteY71" fmla="*/ 1509422 h 1723719"/>
              <a:gd name="connsiteX72" fmla="*/ 3565233 w 9662615"/>
              <a:gd name="connsiteY72" fmla="*/ 1515122 h 1723719"/>
              <a:gd name="connsiteX73" fmla="*/ 3560267 w 9662615"/>
              <a:gd name="connsiteY73" fmla="*/ 1516288 h 1723719"/>
              <a:gd name="connsiteX74" fmla="*/ 3540258 w 9662615"/>
              <a:gd name="connsiteY74" fmla="*/ 1516976 h 1723719"/>
              <a:gd name="connsiteX75" fmla="*/ 3534780 w 9662615"/>
              <a:gd name="connsiteY75" fmla="*/ 1522141 h 1723719"/>
              <a:gd name="connsiteX76" fmla="*/ 3504783 w 9662615"/>
              <a:gd name="connsiteY76" fmla="*/ 1526739 h 1723719"/>
              <a:gd name="connsiteX77" fmla="*/ 3430805 w 9662615"/>
              <a:gd name="connsiteY77" fmla="*/ 1542521 h 1723719"/>
              <a:gd name="connsiteX78" fmla="*/ 3292707 w 9662615"/>
              <a:gd name="connsiteY78" fmla="*/ 1520490 h 1723719"/>
              <a:gd name="connsiteX79" fmla="*/ 3187872 w 9662615"/>
              <a:gd name="connsiteY79" fmla="*/ 1519991 h 1723719"/>
              <a:gd name="connsiteX80" fmla="*/ 3148026 w 9662615"/>
              <a:gd name="connsiteY80" fmla="*/ 1524777 h 1723719"/>
              <a:gd name="connsiteX81" fmla="*/ 3092394 w 9662615"/>
              <a:gd name="connsiteY81" fmla="*/ 1528115 h 1723719"/>
              <a:gd name="connsiteX82" fmla="*/ 2994200 w 9662615"/>
              <a:gd name="connsiteY82" fmla="*/ 1537857 h 1723719"/>
              <a:gd name="connsiteX83" fmla="*/ 2862301 w 9662615"/>
              <a:gd name="connsiteY83" fmla="*/ 1544250 h 1723719"/>
              <a:gd name="connsiteX84" fmla="*/ 2766335 w 9662615"/>
              <a:gd name="connsiteY84" fmla="*/ 1527662 h 1723719"/>
              <a:gd name="connsiteX85" fmla="*/ 2757836 w 9662615"/>
              <a:gd name="connsiteY85" fmla="*/ 1531371 h 1723719"/>
              <a:gd name="connsiteX86" fmla="*/ 2691555 w 9662615"/>
              <a:gd name="connsiteY86" fmla="*/ 1530283 h 1723719"/>
              <a:gd name="connsiteX87" fmla="*/ 2491676 w 9662615"/>
              <a:gd name="connsiteY87" fmla="*/ 1500859 h 1723719"/>
              <a:gd name="connsiteX88" fmla="*/ 2378036 w 9662615"/>
              <a:gd name="connsiteY88" fmla="*/ 1520645 h 1723719"/>
              <a:gd name="connsiteX89" fmla="*/ 2284269 w 9662615"/>
              <a:gd name="connsiteY89" fmla="*/ 1503068 h 1723719"/>
              <a:gd name="connsiteX90" fmla="*/ 2207104 w 9662615"/>
              <a:gd name="connsiteY90" fmla="*/ 1508888 h 1723719"/>
              <a:gd name="connsiteX91" fmla="*/ 2149226 w 9662615"/>
              <a:gd name="connsiteY91" fmla="*/ 1523409 h 1723719"/>
              <a:gd name="connsiteX92" fmla="*/ 2084783 w 9662615"/>
              <a:gd name="connsiteY92" fmla="*/ 1524245 h 1723719"/>
              <a:gd name="connsiteX93" fmla="*/ 2070075 w 9662615"/>
              <a:gd name="connsiteY93" fmla="*/ 1511285 h 1723719"/>
              <a:gd name="connsiteX94" fmla="*/ 2001057 w 9662615"/>
              <a:gd name="connsiteY94" fmla="*/ 1516449 h 1723719"/>
              <a:gd name="connsiteX95" fmla="*/ 1896330 w 9662615"/>
              <a:gd name="connsiteY95" fmla="*/ 1525725 h 1723719"/>
              <a:gd name="connsiteX96" fmla="*/ 1835994 w 9662615"/>
              <a:gd name="connsiteY96" fmla="*/ 1527678 h 1723719"/>
              <a:gd name="connsiteX97" fmla="*/ 1671119 w 9662615"/>
              <a:gd name="connsiteY97" fmla="*/ 1536701 h 1723719"/>
              <a:gd name="connsiteX98" fmla="*/ 1601337 w 9662615"/>
              <a:gd name="connsiteY98" fmla="*/ 1548552 h 1723719"/>
              <a:gd name="connsiteX99" fmla="*/ 1407755 w 9662615"/>
              <a:gd name="connsiteY99" fmla="*/ 1571444 h 1723719"/>
              <a:gd name="connsiteX100" fmla="*/ 1271994 w 9662615"/>
              <a:gd name="connsiteY100" fmla="*/ 1579471 h 1723719"/>
              <a:gd name="connsiteX101" fmla="*/ 1249226 w 9662615"/>
              <a:gd name="connsiteY101" fmla="*/ 1583140 h 1723719"/>
              <a:gd name="connsiteX102" fmla="*/ 1217719 w 9662615"/>
              <a:gd name="connsiteY102" fmla="*/ 1580863 h 1723719"/>
              <a:gd name="connsiteX103" fmla="*/ 1091432 w 9662615"/>
              <a:gd name="connsiteY103" fmla="*/ 1571003 h 1723719"/>
              <a:gd name="connsiteX104" fmla="*/ 992039 w 9662615"/>
              <a:gd name="connsiteY104" fmla="*/ 1556662 h 1723719"/>
              <a:gd name="connsiteX105" fmla="*/ 868264 w 9662615"/>
              <a:gd name="connsiteY105" fmla="*/ 1566392 h 1723719"/>
              <a:gd name="connsiteX106" fmla="*/ 792765 w 9662615"/>
              <a:gd name="connsiteY106" fmla="*/ 1563102 h 1723719"/>
              <a:gd name="connsiteX107" fmla="*/ 669055 w 9662615"/>
              <a:gd name="connsiteY107" fmla="*/ 1543638 h 1723719"/>
              <a:gd name="connsiteX108" fmla="*/ 506152 w 9662615"/>
              <a:gd name="connsiteY108" fmla="*/ 1549124 h 1723719"/>
              <a:gd name="connsiteX109" fmla="*/ 472797 w 9662615"/>
              <a:gd name="connsiteY109" fmla="*/ 1568904 h 1723719"/>
              <a:gd name="connsiteX110" fmla="*/ 427864 w 9662615"/>
              <a:gd name="connsiteY110" fmla="*/ 1580848 h 1723719"/>
              <a:gd name="connsiteX111" fmla="*/ 408381 w 9662615"/>
              <a:gd name="connsiteY111" fmla="*/ 1552940 h 1723719"/>
              <a:gd name="connsiteX112" fmla="*/ 267163 w 9662615"/>
              <a:gd name="connsiteY112" fmla="*/ 1531913 h 1723719"/>
              <a:gd name="connsiteX113" fmla="*/ 196644 w 9662615"/>
              <a:gd name="connsiteY113" fmla="*/ 1524565 h 1723719"/>
              <a:gd name="connsiteX114" fmla="*/ 86819 w 9662615"/>
              <a:gd name="connsiteY114" fmla="*/ 1519517 h 1723719"/>
              <a:gd name="connsiteX115" fmla="*/ 53369 w 9662615"/>
              <a:gd name="connsiteY115" fmla="*/ 1516853 h 1723719"/>
              <a:gd name="connsiteX116" fmla="*/ 2359 w 9662615"/>
              <a:gd name="connsiteY116" fmla="*/ 1515247 h 1723719"/>
              <a:gd name="connsiteX117" fmla="*/ 0 w 9662615"/>
              <a:gd name="connsiteY117" fmla="*/ 1514932 h 1723719"/>
              <a:gd name="connsiteX118" fmla="*/ 0 w 9662615"/>
              <a:gd name="connsiteY118" fmla="*/ 0 h 1723719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37764 w 9662615"/>
              <a:gd name="connsiteY49" fmla="*/ 1481521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177807 w 9662615"/>
              <a:gd name="connsiteY48" fmla="*/ 1526802 h 1583140"/>
              <a:gd name="connsiteX49" fmla="*/ 5137764 w 9662615"/>
              <a:gd name="connsiteY49" fmla="*/ 1481521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18664 w 9662615"/>
              <a:gd name="connsiteY3" fmla="*/ 1331789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06152 w 9662615"/>
              <a:gd name="connsiteY107" fmla="*/ 1549124 h 1583140"/>
              <a:gd name="connsiteX108" fmla="*/ 472797 w 9662615"/>
              <a:gd name="connsiteY108" fmla="*/ 1568904 h 1583140"/>
              <a:gd name="connsiteX109" fmla="*/ 427864 w 9662615"/>
              <a:gd name="connsiteY109" fmla="*/ 1580848 h 1583140"/>
              <a:gd name="connsiteX110" fmla="*/ 408381 w 9662615"/>
              <a:gd name="connsiteY110" fmla="*/ 1552940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06152 w 9662615"/>
              <a:gd name="connsiteY107" fmla="*/ 1549124 h 1583140"/>
              <a:gd name="connsiteX108" fmla="*/ 472797 w 9662615"/>
              <a:gd name="connsiteY108" fmla="*/ 1568904 h 1583140"/>
              <a:gd name="connsiteX109" fmla="*/ 427864 w 9662615"/>
              <a:gd name="connsiteY109" fmla="*/ 1580848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06152 w 9662615"/>
              <a:gd name="connsiteY107" fmla="*/ 1549124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41933 w 9662615"/>
              <a:gd name="connsiteY107" fmla="*/ 1561051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53153 w 9662615"/>
              <a:gd name="connsiteY106" fmla="*/ 1563516 h 1583140"/>
              <a:gd name="connsiteX107" fmla="*/ 541933 w 9662615"/>
              <a:gd name="connsiteY107" fmla="*/ 1561051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40355 w 9662615"/>
              <a:gd name="connsiteY103" fmla="*/ 1560638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53153 w 9662615"/>
              <a:gd name="connsiteY106" fmla="*/ 1563516 h 1583140"/>
              <a:gd name="connsiteX107" fmla="*/ 541933 w 9662615"/>
              <a:gd name="connsiteY107" fmla="*/ 1561051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92811"/>
              <a:gd name="connsiteX1" fmla="*/ 9662615 w 9662615"/>
              <a:gd name="connsiteY1" fmla="*/ 0 h 1592811"/>
              <a:gd name="connsiteX2" fmla="*/ 9662615 w 9662615"/>
              <a:gd name="connsiteY2" fmla="*/ 1280346 h 1592811"/>
              <a:gd name="connsiteX3" fmla="*/ 9551077 w 9662615"/>
              <a:gd name="connsiteY3" fmla="*/ 1292033 h 1592811"/>
              <a:gd name="connsiteX4" fmla="*/ 9469546 w 9662615"/>
              <a:gd name="connsiteY4" fmla="*/ 1289837 h 1592811"/>
              <a:gd name="connsiteX5" fmla="*/ 9326260 w 9662615"/>
              <a:gd name="connsiteY5" fmla="*/ 1277155 h 1592811"/>
              <a:gd name="connsiteX6" fmla="*/ 9144767 w 9662615"/>
              <a:gd name="connsiteY6" fmla="*/ 1264120 h 1592811"/>
              <a:gd name="connsiteX7" fmla="*/ 8976400 w 9662615"/>
              <a:gd name="connsiteY7" fmla="*/ 1326661 h 1592811"/>
              <a:gd name="connsiteX8" fmla="*/ 8828711 w 9662615"/>
              <a:gd name="connsiteY8" fmla="*/ 1346394 h 1592811"/>
              <a:gd name="connsiteX9" fmla="*/ 8695953 w 9662615"/>
              <a:gd name="connsiteY9" fmla="*/ 1346784 h 1592811"/>
              <a:gd name="connsiteX10" fmla="*/ 8652191 w 9662615"/>
              <a:gd name="connsiteY10" fmla="*/ 1345903 h 1592811"/>
              <a:gd name="connsiteX11" fmla="*/ 8591582 w 9662615"/>
              <a:gd name="connsiteY11" fmla="*/ 1341666 h 1592811"/>
              <a:gd name="connsiteX12" fmla="*/ 8537336 w 9662615"/>
              <a:gd name="connsiteY12" fmla="*/ 1341684 h 1592811"/>
              <a:gd name="connsiteX13" fmla="*/ 8416849 w 9662615"/>
              <a:gd name="connsiteY13" fmla="*/ 1367085 h 1592811"/>
              <a:gd name="connsiteX14" fmla="*/ 8278355 w 9662615"/>
              <a:gd name="connsiteY14" fmla="*/ 1386569 h 1592811"/>
              <a:gd name="connsiteX15" fmla="*/ 8197961 w 9662615"/>
              <a:gd name="connsiteY15" fmla="*/ 1392804 h 1592811"/>
              <a:gd name="connsiteX16" fmla="*/ 8171196 w 9662615"/>
              <a:gd name="connsiteY16" fmla="*/ 1397216 h 1592811"/>
              <a:gd name="connsiteX17" fmla="*/ 8087910 w 9662615"/>
              <a:gd name="connsiteY17" fmla="*/ 1386449 h 1592811"/>
              <a:gd name="connsiteX18" fmla="*/ 7974579 w 9662615"/>
              <a:gd name="connsiteY18" fmla="*/ 1383439 h 1592811"/>
              <a:gd name="connsiteX19" fmla="*/ 7768351 w 9662615"/>
              <a:gd name="connsiteY19" fmla="*/ 1395051 h 1592811"/>
              <a:gd name="connsiteX20" fmla="*/ 7635985 w 9662615"/>
              <a:gd name="connsiteY20" fmla="*/ 1386363 h 1592811"/>
              <a:gd name="connsiteX21" fmla="*/ 7466069 w 9662615"/>
              <a:gd name="connsiteY21" fmla="*/ 1377654 h 1592811"/>
              <a:gd name="connsiteX22" fmla="*/ 7355642 w 9662615"/>
              <a:gd name="connsiteY22" fmla="*/ 1407761 h 1592811"/>
              <a:gd name="connsiteX23" fmla="*/ 7215220 w 9662615"/>
              <a:gd name="connsiteY23" fmla="*/ 1397856 h 1592811"/>
              <a:gd name="connsiteX24" fmla="*/ 7082147 w 9662615"/>
              <a:gd name="connsiteY24" fmla="*/ 1406113 h 1592811"/>
              <a:gd name="connsiteX25" fmla="*/ 6987129 w 9662615"/>
              <a:gd name="connsiteY25" fmla="*/ 1404834 h 1592811"/>
              <a:gd name="connsiteX26" fmla="*/ 6907567 w 9662615"/>
              <a:gd name="connsiteY26" fmla="*/ 1419149 h 1592811"/>
              <a:gd name="connsiteX27" fmla="*/ 6748428 w 9662615"/>
              <a:gd name="connsiteY27" fmla="*/ 1420308 h 1592811"/>
              <a:gd name="connsiteX28" fmla="*/ 6654257 w 9662615"/>
              <a:gd name="connsiteY28" fmla="*/ 1424143 h 1592811"/>
              <a:gd name="connsiteX29" fmla="*/ 6620123 w 9662615"/>
              <a:gd name="connsiteY29" fmla="*/ 1430535 h 1592811"/>
              <a:gd name="connsiteX30" fmla="*/ 6571355 w 9662615"/>
              <a:gd name="connsiteY30" fmla="*/ 1436144 h 1592811"/>
              <a:gd name="connsiteX31" fmla="*/ 6486557 w 9662615"/>
              <a:gd name="connsiteY31" fmla="*/ 1449861 h 1592811"/>
              <a:gd name="connsiteX32" fmla="*/ 6370419 w 9662615"/>
              <a:gd name="connsiteY32" fmla="*/ 1461649 h 1592811"/>
              <a:gd name="connsiteX33" fmla="*/ 6278839 w 9662615"/>
              <a:gd name="connsiteY33" fmla="*/ 1449160 h 1592811"/>
              <a:gd name="connsiteX34" fmla="*/ 6272455 w 9662615"/>
              <a:gd name="connsiteY34" fmla="*/ 1453191 h 1592811"/>
              <a:gd name="connsiteX35" fmla="*/ 6212659 w 9662615"/>
              <a:gd name="connsiteY35" fmla="*/ 1454850 h 1592811"/>
              <a:gd name="connsiteX36" fmla="*/ 6069317 w 9662615"/>
              <a:gd name="connsiteY36" fmla="*/ 1445838 h 1592811"/>
              <a:gd name="connsiteX37" fmla="*/ 5878477 w 9662615"/>
              <a:gd name="connsiteY37" fmla="*/ 1439180 h 1592811"/>
              <a:gd name="connsiteX38" fmla="*/ 5838387 w 9662615"/>
              <a:gd name="connsiteY38" fmla="*/ 1444679 h 1592811"/>
              <a:gd name="connsiteX39" fmla="*/ 5771136 w 9662615"/>
              <a:gd name="connsiteY39" fmla="*/ 1453639 h 1592811"/>
              <a:gd name="connsiteX40" fmla="*/ 5724081 w 9662615"/>
              <a:gd name="connsiteY40" fmla="*/ 1470431 h 1592811"/>
              <a:gd name="connsiteX41" fmla="*/ 5666577 w 9662615"/>
              <a:gd name="connsiteY41" fmla="*/ 1473921 h 1592811"/>
              <a:gd name="connsiteX42" fmla="*/ 5649068 w 9662615"/>
              <a:gd name="connsiteY42" fmla="*/ 1461676 h 1592811"/>
              <a:gd name="connsiteX43" fmla="*/ 5588902 w 9662615"/>
              <a:gd name="connsiteY43" fmla="*/ 1469647 h 1592811"/>
              <a:gd name="connsiteX44" fmla="*/ 5498090 w 9662615"/>
              <a:gd name="connsiteY44" fmla="*/ 1483173 h 1592811"/>
              <a:gd name="connsiteX45" fmla="*/ 5444641 w 9662615"/>
              <a:gd name="connsiteY45" fmla="*/ 1487602 h 1592811"/>
              <a:gd name="connsiteX46" fmla="*/ 5299812 w 9662615"/>
              <a:gd name="connsiteY46" fmla="*/ 1503362 h 1592811"/>
              <a:gd name="connsiteX47" fmla="*/ 5245752 w 9662615"/>
              <a:gd name="connsiteY47" fmla="*/ 1520612 h 1592811"/>
              <a:gd name="connsiteX48" fmla="*/ 5177807 w 9662615"/>
              <a:gd name="connsiteY48" fmla="*/ 1526802 h 1592811"/>
              <a:gd name="connsiteX49" fmla="*/ 5113910 w 9662615"/>
              <a:gd name="connsiteY49" fmla="*/ 1533205 h 1592811"/>
              <a:gd name="connsiteX50" fmla="*/ 5059484 w 9662615"/>
              <a:gd name="connsiteY50" fmla="*/ 1546802 h 1592811"/>
              <a:gd name="connsiteX51" fmla="*/ 5038524 w 9662615"/>
              <a:gd name="connsiteY51" fmla="*/ 1545675 h 1592811"/>
              <a:gd name="connsiteX52" fmla="*/ 5026564 w 9662615"/>
              <a:gd name="connsiteY52" fmla="*/ 1545376 h 1592811"/>
              <a:gd name="connsiteX53" fmla="*/ 4969433 w 9662615"/>
              <a:gd name="connsiteY53" fmla="*/ 1550865 h 1592811"/>
              <a:gd name="connsiteX54" fmla="*/ 4871726 w 9662615"/>
              <a:gd name="connsiteY54" fmla="*/ 1570584 h 1592811"/>
              <a:gd name="connsiteX55" fmla="*/ 4843267 w 9662615"/>
              <a:gd name="connsiteY55" fmla="*/ 1561459 h 1592811"/>
              <a:gd name="connsiteX56" fmla="*/ 4821058 w 9662615"/>
              <a:gd name="connsiteY56" fmla="*/ 1553078 h 1592811"/>
              <a:gd name="connsiteX57" fmla="*/ 4791466 w 9662615"/>
              <a:gd name="connsiteY57" fmla="*/ 1561324 h 1592811"/>
              <a:gd name="connsiteX58" fmla="*/ 4784247 w 9662615"/>
              <a:gd name="connsiteY58" fmla="*/ 1562342 h 1592811"/>
              <a:gd name="connsiteX59" fmla="*/ 4739309 w 9662615"/>
              <a:gd name="connsiteY59" fmla="*/ 1553948 h 1592811"/>
              <a:gd name="connsiteX60" fmla="*/ 4697562 w 9662615"/>
              <a:gd name="connsiteY60" fmla="*/ 1551206 h 1592811"/>
              <a:gd name="connsiteX61" fmla="*/ 4650737 w 9662615"/>
              <a:gd name="connsiteY61" fmla="*/ 1537381 h 1592811"/>
              <a:gd name="connsiteX62" fmla="*/ 4583150 w 9662615"/>
              <a:gd name="connsiteY62" fmla="*/ 1529064 h 1592811"/>
              <a:gd name="connsiteX63" fmla="*/ 4521734 w 9662615"/>
              <a:gd name="connsiteY63" fmla="*/ 1529359 h 1592811"/>
              <a:gd name="connsiteX64" fmla="*/ 4382398 w 9662615"/>
              <a:gd name="connsiteY64" fmla="*/ 1534108 h 1592811"/>
              <a:gd name="connsiteX65" fmla="*/ 4221826 w 9662615"/>
              <a:gd name="connsiteY65" fmla="*/ 1500972 h 1592811"/>
              <a:gd name="connsiteX66" fmla="*/ 4096601 w 9662615"/>
              <a:gd name="connsiteY66" fmla="*/ 1521563 h 1592811"/>
              <a:gd name="connsiteX67" fmla="*/ 4002441 w 9662615"/>
              <a:gd name="connsiteY67" fmla="*/ 1528912 h 1592811"/>
              <a:gd name="connsiteX68" fmla="*/ 3833906 w 9662615"/>
              <a:gd name="connsiteY68" fmla="*/ 1516637 h 1592811"/>
              <a:gd name="connsiteX69" fmla="*/ 3763845 w 9662615"/>
              <a:gd name="connsiteY69" fmla="*/ 1501782 h 1592811"/>
              <a:gd name="connsiteX70" fmla="*/ 3641778 w 9662615"/>
              <a:gd name="connsiteY70" fmla="*/ 1505446 h 1592811"/>
              <a:gd name="connsiteX71" fmla="*/ 3565233 w 9662615"/>
              <a:gd name="connsiteY71" fmla="*/ 1515122 h 1592811"/>
              <a:gd name="connsiteX72" fmla="*/ 3560267 w 9662615"/>
              <a:gd name="connsiteY72" fmla="*/ 1516288 h 1592811"/>
              <a:gd name="connsiteX73" fmla="*/ 3540258 w 9662615"/>
              <a:gd name="connsiteY73" fmla="*/ 1516976 h 1592811"/>
              <a:gd name="connsiteX74" fmla="*/ 3534780 w 9662615"/>
              <a:gd name="connsiteY74" fmla="*/ 1522141 h 1592811"/>
              <a:gd name="connsiteX75" fmla="*/ 3504783 w 9662615"/>
              <a:gd name="connsiteY75" fmla="*/ 1526739 h 1592811"/>
              <a:gd name="connsiteX76" fmla="*/ 3430805 w 9662615"/>
              <a:gd name="connsiteY76" fmla="*/ 1542521 h 1592811"/>
              <a:gd name="connsiteX77" fmla="*/ 3292707 w 9662615"/>
              <a:gd name="connsiteY77" fmla="*/ 1520490 h 1592811"/>
              <a:gd name="connsiteX78" fmla="*/ 3187872 w 9662615"/>
              <a:gd name="connsiteY78" fmla="*/ 1519991 h 1592811"/>
              <a:gd name="connsiteX79" fmla="*/ 3148026 w 9662615"/>
              <a:gd name="connsiteY79" fmla="*/ 1524777 h 1592811"/>
              <a:gd name="connsiteX80" fmla="*/ 3092394 w 9662615"/>
              <a:gd name="connsiteY80" fmla="*/ 1528115 h 1592811"/>
              <a:gd name="connsiteX81" fmla="*/ 2994200 w 9662615"/>
              <a:gd name="connsiteY81" fmla="*/ 1537857 h 1592811"/>
              <a:gd name="connsiteX82" fmla="*/ 2862301 w 9662615"/>
              <a:gd name="connsiteY82" fmla="*/ 1544250 h 1592811"/>
              <a:gd name="connsiteX83" fmla="*/ 2766335 w 9662615"/>
              <a:gd name="connsiteY83" fmla="*/ 1527662 h 1592811"/>
              <a:gd name="connsiteX84" fmla="*/ 2757836 w 9662615"/>
              <a:gd name="connsiteY84" fmla="*/ 1531371 h 1592811"/>
              <a:gd name="connsiteX85" fmla="*/ 2691555 w 9662615"/>
              <a:gd name="connsiteY85" fmla="*/ 1530283 h 1592811"/>
              <a:gd name="connsiteX86" fmla="*/ 2491676 w 9662615"/>
              <a:gd name="connsiteY86" fmla="*/ 1500859 h 1592811"/>
              <a:gd name="connsiteX87" fmla="*/ 2378036 w 9662615"/>
              <a:gd name="connsiteY87" fmla="*/ 1520645 h 1592811"/>
              <a:gd name="connsiteX88" fmla="*/ 2284269 w 9662615"/>
              <a:gd name="connsiteY88" fmla="*/ 1503068 h 1592811"/>
              <a:gd name="connsiteX89" fmla="*/ 2207104 w 9662615"/>
              <a:gd name="connsiteY89" fmla="*/ 1508888 h 1592811"/>
              <a:gd name="connsiteX90" fmla="*/ 2149226 w 9662615"/>
              <a:gd name="connsiteY90" fmla="*/ 1523409 h 1592811"/>
              <a:gd name="connsiteX91" fmla="*/ 2084783 w 9662615"/>
              <a:gd name="connsiteY91" fmla="*/ 1524245 h 1592811"/>
              <a:gd name="connsiteX92" fmla="*/ 2070075 w 9662615"/>
              <a:gd name="connsiteY92" fmla="*/ 1511285 h 1592811"/>
              <a:gd name="connsiteX93" fmla="*/ 2001057 w 9662615"/>
              <a:gd name="connsiteY93" fmla="*/ 1516449 h 1592811"/>
              <a:gd name="connsiteX94" fmla="*/ 1896330 w 9662615"/>
              <a:gd name="connsiteY94" fmla="*/ 1525725 h 1592811"/>
              <a:gd name="connsiteX95" fmla="*/ 1835994 w 9662615"/>
              <a:gd name="connsiteY95" fmla="*/ 1527678 h 1592811"/>
              <a:gd name="connsiteX96" fmla="*/ 1671119 w 9662615"/>
              <a:gd name="connsiteY96" fmla="*/ 1536701 h 1592811"/>
              <a:gd name="connsiteX97" fmla="*/ 1601337 w 9662615"/>
              <a:gd name="connsiteY97" fmla="*/ 1548552 h 1592811"/>
              <a:gd name="connsiteX98" fmla="*/ 1407755 w 9662615"/>
              <a:gd name="connsiteY98" fmla="*/ 1571444 h 1592811"/>
              <a:gd name="connsiteX99" fmla="*/ 1271994 w 9662615"/>
              <a:gd name="connsiteY99" fmla="*/ 1579471 h 1592811"/>
              <a:gd name="connsiteX100" fmla="*/ 1249226 w 9662615"/>
              <a:gd name="connsiteY100" fmla="*/ 1583140 h 1592811"/>
              <a:gd name="connsiteX101" fmla="*/ 1181938 w 9662615"/>
              <a:gd name="connsiteY101" fmla="*/ 1592789 h 1592811"/>
              <a:gd name="connsiteX102" fmla="*/ 1091432 w 9662615"/>
              <a:gd name="connsiteY102" fmla="*/ 1571003 h 1592811"/>
              <a:gd name="connsiteX103" fmla="*/ 940355 w 9662615"/>
              <a:gd name="connsiteY103" fmla="*/ 1560638 h 1592811"/>
              <a:gd name="connsiteX104" fmla="*/ 868264 w 9662615"/>
              <a:gd name="connsiteY104" fmla="*/ 1566392 h 1592811"/>
              <a:gd name="connsiteX105" fmla="*/ 792765 w 9662615"/>
              <a:gd name="connsiteY105" fmla="*/ 1563102 h 1592811"/>
              <a:gd name="connsiteX106" fmla="*/ 653153 w 9662615"/>
              <a:gd name="connsiteY106" fmla="*/ 1563516 h 1592811"/>
              <a:gd name="connsiteX107" fmla="*/ 541933 w 9662615"/>
              <a:gd name="connsiteY107" fmla="*/ 1561051 h 1592811"/>
              <a:gd name="connsiteX108" fmla="*/ 472797 w 9662615"/>
              <a:gd name="connsiteY108" fmla="*/ 1568904 h 1592811"/>
              <a:gd name="connsiteX109" fmla="*/ 396059 w 9662615"/>
              <a:gd name="connsiteY109" fmla="*/ 1560970 h 1592811"/>
              <a:gd name="connsiteX110" fmla="*/ 336819 w 9662615"/>
              <a:gd name="connsiteY110" fmla="*/ 1560892 h 1592811"/>
              <a:gd name="connsiteX111" fmla="*/ 267163 w 9662615"/>
              <a:gd name="connsiteY111" fmla="*/ 1531913 h 1592811"/>
              <a:gd name="connsiteX112" fmla="*/ 196644 w 9662615"/>
              <a:gd name="connsiteY112" fmla="*/ 1524565 h 1592811"/>
              <a:gd name="connsiteX113" fmla="*/ 86819 w 9662615"/>
              <a:gd name="connsiteY113" fmla="*/ 1519517 h 1592811"/>
              <a:gd name="connsiteX114" fmla="*/ 53369 w 9662615"/>
              <a:gd name="connsiteY114" fmla="*/ 1516853 h 1592811"/>
              <a:gd name="connsiteX115" fmla="*/ 2359 w 9662615"/>
              <a:gd name="connsiteY115" fmla="*/ 1515247 h 1592811"/>
              <a:gd name="connsiteX116" fmla="*/ 0 w 9662615"/>
              <a:gd name="connsiteY116" fmla="*/ 1514932 h 1592811"/>
              <a:gd name="connsiteX117" fmla="*/ 0 w 9662615"/>
              <a:gd name="connsiteY117" fmla="*/ 0 h 1592811"/>
              <a:gd name="connsiteX0" fmla="*/ 0 w 9662615"/>
              <a:gd name="connsiteY0" fmla="*/ 0 h 1592811"/>
              <a:gd name="connsiteX1" fmla="*/ 9662615 w 9662615"/>
              <a:gd name="connsiteY1" fmla="*/ 0 h 1592811"/>
              <a:gd name="connsiteX2" fmla="*/ 9662615 w 9662615"/>
              <a:gd name="connsiteY2" fmla="*/ 1280346 h 1592811"/>
              <a:gd name="connsiteX3" fmla="*/ 9551077 w 9662615"/>
              <a:gd name="connsiteY3" fmla="*/ 1292033 h 1592811"/>
              <a:gd name="connsiteX4" fmla="*/ 9469546 w 9662615"/>
              <a:gd name="connsiteY4" fmla="*/ 1289837 h 1592811"/>
              <a:gd name="connsiteX5" fmla="*/ 9326260 w 9662615"/>
              <a:gd name="connsiteY5" fmla="*/ 1277155 h 1592811"/>
              <a:gd name="connsiteX6" fmla="*/ 9144767 w 9662615"/>
              <a:gd name="connsiteY6" fmla="*/ 1264120 h 1592811"/>
              <a:gd name="connsiteX7" fmla="*/ 8976400 w 9662615"/>
              <a:gd name="connsiteY7" fmla="*/ 1326661 h 1592811"/>
              <a:gd name="connsiteX8" fmla="*/ 8828711 w 9662615"/>
              <a:gd name="connsiteY8" fmla="*/ 1346394 h 1592811"/>
              <a:gd name="connsiteX9" fmla="*/ 8695953 w 9662615"/>
              <a:gd name="connsiteY9" fmla="*/ 1346784 h 1592811"/>
              <a:gd name="connsiteX10" fmla="*/ 8652191 w 9662615"/>
              <a:gd name="connsiteY10" fmla="*/ 1345903 h 1592811"/>
              <a:gd name="connsiteX11" fmla="*/ 8591582 w 9662615"/>
              <a:gd name="connsiteY11" fmla="*/ 1341666 h 1592811"/>
              <a:gd name="connsiteX12" fmla="*/ 8537336 w 9662615"/>
              <a:gd name="connsiteY12" fmla="*/ 1341684 h 1592811"/>
              <a:gd name="connsiteX13" fmla="*/ 8416849 w 9662615"/>
              <a:gd name="connsiteY13" fmla="*/ 1367085 h 1592811"/>
              <a:gd name="connsiteX14" fmla="*/ 8278355 w 9662615"/>
              <a:gd name="connsiteY14" fmla="*/ 1386569 h 1592811"/>
              <a:gd name="connsiteX15" fmla="*/ 8197961 w 9662615"/>
              <a:gd name="connsiteY15" fmla="*/ 1392804 h 1592811"/>
              <a:gd name="connsiteX16" fmla="*/ 8171196 w 9662615"/>
              <a:gd name="connsiteY16" fmla="*/ 1397216 h 1592811"/>
              <a:gd name="connsiteX17" fmla="*/ 8087910 w 9662615"/>
              <a:gd name="connsiteY17" fmla="*/ 1386449 h 1592811"/>
              <a:gd name="connsiteX18" fmla="*/ 7974579 w 9662615"/>
              <a:gd name="connsiteY18" fmla="*/ 1383439 h 1592811"/>
              <a:gd name="connsiteX19" fmla="*/ 7768351 w 9662615"/>
              <a:gd name="connsiteY19" fmla="*/ 1395051 h 1592811"/>
              <a:gd name="connsiteX20" fmla="*/ 7635985 w 9662615"/>
              <a:gd name="connsiteY20" fmla="*/ 1386363 h 1592811"/>
              <a:gd name="connsiteX21" fmla="*/ 7466069 w 9662615"/>
              <a:gd name="connsiteY21" fmla="*/ 1377654 h 1592811"/>
              <a:gd name="connsiteX22" fmla="*/ 7355642 w 9662615"/>
              <a:gd name="connsiteY22" fmla="*/ 1407761 h 1592811"/>
              <a:gd name="connsiteX23" fmla="*/ 7215220 w 9662615"/>
              <a:gd name="connsiteY23" fmla="*/ 1397856 h 1592811"/>
              <a:gd name="connsiteX24" fmla="*/ 7082147 w 9662615"/>
              <a:gd name="connsiteY24" fmla="*/ 1406113 h 1592811"/>
              <a:gd name="connsiteX25" fmla="*/ 6987129 w 9662615"/>
              <a:gd name="connsiteY25" fmla="*/ 1404834 h 1592811"/>
              <a:gd name="connsiteX26" fmla="*/ 6907567 w 9662615"/>
              <a:gd name="connsiteY26" fmla="*/ 1419149 h 1592811"/>
              <a:gd name="connsiteX27" fmla="*/ 6748428 w 9662615"/>
              <a:gd name="connsiteY27" fmla="*/ 1420308 h 1592811"/>
              <a:gd name="connsiteX28" fmla="*/ 6654257 w 9662615"/>
              <a:gd name="connsiteY28" fmla="*/ 1424143 h 1592811"/>
              <a:gd name="connsiteX29" fmla="*/ 6620123 w 9662615"/>
              <a:gd name="connsiteY29" fmla="*/ 1430535 h 1592811"/>
              <a:gd name="connsiteX30" fmla="*/ 6571355 w 9662615"/>
              <a:gd name="connsiteY30" fmla="*/ 1436144 h 1592811"/>
              <a:gd name="connsiteX31" fmla="*/ 6486557 w 9662615"/>
              <a:gd name="connsiteY31" fmla="*/ 1449861 h 1592811"/>
              <a:gd name="connsiteX32" fmla="*/ 6370419 w 9662615"/>
              <a:gd name="connsiteY32" fmla="*/ 1461649 h 1592811"/>
              <a:gd name="connsiteX33" fmla="*/ 6278839 w 9662615"/>
              <a:gd name="connsiteY33" fmla="*/ 1449160 h 1592811"/>
              <a:gd name="connsiteX34" fmla="*/ 6272455 w 9662615"/>
              <a:gd name="connsiteY34" fmla="*/ 1453191 h 1592811"/>
              <a:gd name="connsiteX35" fmla="*/ 6212659 w 9662615"/>
              <a:gd name="connsiteY35" fmla="*/ 1454850 h 1592811"/>
              <a:gd name="connsiteX36" fmla="*/ 6069317 w 9662615"/>
              <a:gd name="connsiteY36" fmla="*/ 1445838 h 1592811"/>
              <a:gd name="connsiteX37" fmla="*/ 5878477 w 9662615"/>
              <a:gd name="connsiteY37" fmla="*/ 1439180 h 1592811"/>
              <a:gd name="connsiteX38" fmla="*/ 5838387 w 9662615"/>
              <a:gd name="connsiteY38" fmla="*/ 1444679 h 1592811"/>
              <a:gd name="connsiteX39" fmla="*/ 5771136 w 9662615"/>
              <a:gd name="connsiteY39" fmla="*/ 1453639 h 1592811"/>
              <a:gd name="connsiteX40" fmla="*/ 5724081 w 9662615"/>
              <a:gd name="connsiteY40" fmla="*/ 1470431 h 1592811"/>
              <a:gd name="connsiteX41" fmla="*/ 5666577 w 9662615"/>
              <a:gd name="connsiteY41" fmla="*/ 1473921 h 1592811"/>
              <a:gd name="connsiteX42" fmla="*/ 5649068 w 9662615"/>
              <a:gd name="connsiteY42" fmla="*/ 1461676 h 1592811"/>
              <a:gd name="connsiteX43" fmla="*/ 5588902 w 9662615"/>
              <a:gd name="connsiteY43" fmla="*/ 1469647 h 1592811"/>
              <a:gd name="connsiteX44" fmla="*/ 5498090 w 9662615"/>
              <a:gd name="connsiteY44" fmla="*/ 1483173 h 1592811"/>
              <a:gd name="connsiteX45" fmla="*/ 5444641 w 9662615"/>
              <a:gd name="connsiteY45" fmla="*/ 1487602 h 1592811"/>
              <a:gd name="connsiteX46" fmla="*/ 5299812 w 9662615"/>
              <a:gd name="connsiteY46" fmla="*/ 1503362 h 1592811"/>
              <a:gd name="connsiteX47" fmla="*/ 5245752 w 9662615"/>
              <a:gd name="connsiteY47" fmla="*/ 1520612 h 1592811"/>
              <a:gd name="connsiteX48" fmla="*/ 5177807 w 9662615"/>
              <a:gd name="connsiteY48" fmla="*/ 1526802 h 1592811"/>
              <a:gd name="connsiteX49" fmla="*/ 5113910 w 9662615"/>
              <a:gd name="connsiteY49" fmla="*/ 1533205 h 1592811"/>
              <a:gd name="connsiteX50" fmla="*/ 5059484 w 9662615"/>
              <a:gd name="connsiteY50" fmla="*/ 1546802 h 1592811"/>
              <a:gd name="connsiteX51" fmla="*/ 5038524 w 9662615"/>
              <a:gd name="connsiteY51" fmla="*/ 1545675 h 1592811"/>
              <a:gd name="connsiteX52" fmla="*/ 5026564 w 9662615"/>
              <a:gd name="connsiteY52" fmla="*/ 1545376 h 1592811"/>
              <a:gd name="connsiteX53" fmla="*/ 4969433 w 9662615"/>
              <a:gd name="connsiteY53" fmla="*/ 1550865 h 1592811"/>
              <a:gd name="connsiteX54" fmla="*/ 4871726 w 9662615"/>
              <a:gd name="connsiteY54" fmla="*/ 1570584 h 1592811"/>
              <a:gd name="connsiteX55" fmla="*/ 4843267 w 9662615"/>
              <a:gd name="connsiteY55" fmla="*/ 1561459 h 1592811"/>
              <a:gd name="connsiteX56" fmla="*/ 4821058 w 9662615"/>
              <a:gd name="connsiteY56" fmla="*/ 1553078 h 1592811"/>
              <a:gd name="connsiteX57" fmla="*/ 4791466 w 9662615"/>
              <a:gd name="connsiteY57" fmla="*/ 1561324 h 1592811"/>
              <a:gd name="connsiteX58" fmla="*/ 4784247 w 9662615"/>
              <a:gd name="connsiteY58" fmla="*/ 1562342 h 1592811"/>
              <a:gd name="connsiteX59" fmla="*/ 4739309 w 9662615"/>
              <a:gd name="connsiteY59" fmla="*/ 1553948 h 1592811"/>
              <a:gd name="connsiteX60" fmla="*/ 4697562 w 9662615"/>
              <a:gd name="connsiteY60" fmla="*/ 1551206 h 1592811"/>
              <a:gd name="connsiteX61" fmla="*/ 4650737 w 9662615"/>
              <a:gd name="connsiteY61" fmla="*/ 1537381 h 1592811"/>
              <a:gd name="connsiteX62" fmla="*/ 4583150 w 9662615"/>
              <a:gd name="connsiteY62" fmla="*/ 1529064 h 1592811"/>
              <a:gd name="connsiteX63" fmla="*/ 4521734 w 9662615"/>
              <a:gd name="connsiteY63" fmla="*/ 1529359 h 1592811"/>
              <a:gd name="connsiteX64" fmla="*/ 4382398 w 9662615"/>
              <a:gd name="connsiteY64" fmla="*/ 1534108 h 1592811"/>
              <a:gd name="connsiteX65" fmla="*/ 4221826 w 9662615"/>
              <a:gd name="connsiteY65" fmla="*/ 1500972 h 1592811"/>
              <a:gd name="connsiteX66" fmla="*/ 4096601 w 9662615"/>
              <a:gd name="connsiteY66" fmla="*/ 1521563 h 1592811"/>
              <a:gd name="connsiteX67" fmla="*/ 4002441 w 9662615"/>
              <a:gd name="connsiteY67" fmla="*/ 1528912 h 1592811"/>
              <a:gd name="connsiteX68" fmla="*/ 3833906 w 9662615"/>
              <a:gd name="connsiteY68" fmla="*/ 1516637 h 1592811"/>
              <a:gd name="connsiteX69" fmla="*/ 3763845 w 9662615"/>
              <a:gd name="connsiteY69" fmla="*/ 1501782 h 1592811"/>
              <a:gd name="connsiteX70" fmla="*/ 3641778 w 9662615"/>
              <a:gd name="connsiteY70" fmla="*/ 1505446 h 1592811"/>
              <a:gd name="connsiteX71" fmla="*/ 3565233 w 9662615"/>
              <a:gd name="connsiteY71" fmla="*/ 1515122 h 1592811"/>
              <a:gd name="connsiteX72" fmla="*/ 3560267 w 9662615"/>
              <a:gd name="connsiteY72" fmla="*/ 1516288 h 1592811"/>
              <a:gd name="connsiteX73" fmla="*/ 3540258 w 9662615"/>
              <a:gd name="connsiteY73" fmla="*/ 1516976 h 1592811"/>
              <a:gd name="connsiteX74" fmla="*/ 3534780 w 9662615"/>
              <a:gd name="connsiteY74" fmla="*/ 1522141 h 1592811"/>
              <a:gd name="connsiteX75" fmla="*/ 3504783 w 9662615"/>
              <a:gd name="connsiteY75" fmla="*/ 1526739 h 1592811"/>
              <a:gd name="connsiteX76" fmla="*/ 3430805 w 9662615"/>
              <a:gd name="connsiteY76" fmla="*/ 1542521 h 1592811"/>
              <a:gd name="connsiteX77" fmla="*/ 3292707 w 9662615"/>
              <a:gd name="connsiteY77" fmla="*/ 1520490 h 1592811"/>
              <a:gd name="connsiteX78" fmla="*/ 3187872 w 9662615"/>
              <a:gd name="connsiteY78" fmla="*/ 1519991 h 1592811"/>
              <a:gd name="connsiteX79" fmla="*/ 3148026 w 9662615"/>
              <a:gd name="connsiteY79" fmla="*/ 1524777 h 1592811"/>
              <a:gd name="connsiteX80" fmla="*/ 3092394 w 9662615"/>
              <a:gd name="connsiteY80" fmla="*/ 1528115 h 1592811"/>
              <a:gd name="connsiteX81" fmla="*/ 2994200 w 9662615"/>
              <a:gd name="connsiteY81" fmla="*/ 1537857 h 1592811"/>
              <a:gd name="connsiteX82" fmla="*/ 2862301 w 9662615"/>
              <a:gd name="connsiteY82" fmla="*/ 1544250 h 1592811"/>
              <a:gd name="connsiteX83" fmla="*/ 2766335 w 9662615"/>
              <a:gd name="connsiteY83" fmla="*/ 1527662 h 1592811"/>
              <a:gd name="connsiteX84" fmla="*/ 2757836 w 9662615"/>
              <a:gd name="connsiteY84" fmla="*/ 1531371 h 1592811"/>
              <a:gd name="connsiteX85" fmla="*/ 2691555 w 9662615"/>
              <a:gd name="connsiteY85" fmla="*/ 1530283 h 1592811"/>
              <a:gd name="connsiteX86" fmla="*/ 2491676 w 9662615"/>
              <a:gd name="connsiteY86" fmla="*/ 1500859 h 1592811"/>
              <a:gd name="connsiteX87" fmla="*/ 2378036 w 9662615"/>
              <a:gd name="connsiteY87" fmla="*/ 1520645 h 1592811"/>
              <a:gd name="connsiteX88" fmla="*/ 2284269 w 9662615"/>
              <a:gd name="connsiteY88" fmla="*/ 1503068 h 1592811"/>
              <a:gd name="connsiteX89" fmla="*/ 2207104 w 9662615"/>
              <a:gd name="connsiteY89" fmla="*/ 1508888 h 1592811"/>
              <a:gd name="connsiteX90" fmla="*/ 2149226 w 9662615"/>
              <a:gd name="connsiteY90" fmla="*/ 1523409 h 1592811"/>
              <a:gd name="connsiteX91" fmla="*/ 2084783 w 9662615"/>
              <a:gd name="connsiteY91" fmla="*/ 1524245 h 1592811"/>
              <a:gd name="connsiteX92" fmla="*/ 2070075 w 9662615"/>
              <a:gd name="connsiteY92" fmla="*/ 1511285 h 1592811"/>
              <a:gd name="connsiteX93" fmla="*/ 2001057 w 9662615"/>
              <a:gd name="connsiteY93" fmla="*/ 1516449 h 1592811"/>
              <a:gd name="connsiteX94" fmla="*/ 1896330 w 9662615"/>
              <a:gd name="connsiteY94" fmla="*/ 1525725 h 1592811"/>
              <a:gd name="connsiteX95" fmla="*/ 1835994 w 9662615"/>
              <a:gd name="connsiteY95" fmla="*/ 1527678 h 1592811"/>
              <a:gd name="connsiteX96" fmla="*/ 1671119 w 9662615"/>
              <a:gd name="connsiteY96" fmla="*/ 1536701 h 1592811"/>
              <a:gd name="connsiteX97" fmla="*/ 1601337 w 9662615"/>
              <a:gd name="connsiteY97" fmla="*/ 1548552 h 1592811"/>
              <a:gd name="connsiteX98" fmla="*/ 1407755 w 9662615"/>
              <a:gd name="connsiteY98" fmla="*/ 1571444 h 1592811"/>
              <a:gd name="connsiteX99" fmla="*/ 1291872 w 9662615"/>
              <a:gd name="connsiteY99" fmla="*/ 1579471 h 1592811"/>
              <a:gd name="connsiteX100" fmla="*/ 1249226 w 9662615"/>
              <a:gd name="connsiteY100" fmla="*/ 1583140 h 1592811"/>
              <a:gd name="connsiteX101" fmla="*/ 1181938 w 9662615"/>
              <a:gd name="connsiteY101" fmla="*/ 1592789 h 1592811"/>
              <a:gd name="connsiteX102" fmla="*/ 1091432 w 9662615"/>
              <a:gd name="connsiteY102" fmla="*/ 1571003 h 1592811"/>
              <a:gd name="connsiteX103" fmla="*/ 940355 w 9662615"/>
              <a:gd name="connsiteY103" fmla="*/ 1560638 h 1592811"/>
              <a:gd name="connsiteX104" fmla="*/ 868264 w 9662615"/>
              <a:gd name="connsiteY104" fmla="*/ 1566392 h 1592811"/>
              <a:gd name="connsiteX105" fmla="*/ 792765 w 9662615"/>
              <a:gd name="connsiteY105" fmla="*/ 1563102 h 1592811"/>
              <a:gd name="connsiteX106" fmla="*/ 653153 w 9662615"/>
              <a:gd name="connsiteY106" fmla="*/ 1563516 h 1592811"/>
              <a:gd name="connsiteX107" fmla="*/ 541933 w 9662615"/>
              <a:gd name="connsiteY107" fmla="*/ 1561051 h 1592811"/>
              <a:gd name="connsiteX108" fmla="*/ 472797 w 9662615"/>
              <a:gd name="connsiteY108" fmla="*/ 1568904 h 1592811"/>
              <a:gd name="connsiteX109" fmla="*/ 396059 w 9662615"/>
              <a:gd name="connsiteY109" fmla="*/ 1560970 h 1592811"/>
              <a:gd name="connsiteX110" fmla="*/ 336819 w 9662615"/>
              <a:gd name="connsiteY110" fmla="*/ 1560892 h 1592811"/>
              <a:gd name="connsiteX111" fmla="*/ 267163 w 9662615"/>
              <a:gd name="connsiteY111" fmla="*/ 1531913 h 1592811"/>
              <a:gd name="connsiteX112" fmla="*/ 196644 w 9662615"/>
              <a:gd name="connsiteY112" fmla="*/ 1524565 h 1592811"/>
              <a:gd name="connsiteX113" fmla="*/ 86819 w 9662615"/>
              <a:gd name="connsiteY113" fmla="*/ 1519517 h 1592811"/>
              <a:gd name="connsiteX114" fmla="*/ 53369 w 9662615"/>
              <a:gd name="connsiteY114" fmla="*/ 1516853 h 1592811"/>
              <a:gd name="connsiteX115" fmla="*/ 2359 w 9662615"/>
              <a:gd name="connsiteY115" fmla="*/ 1515247 h 1592811"/>
              <a:gd name="connsiteX116" fmla="*/ 0 w 9662615"/>
              <a:gd name="connsiteY116" fmla="*/ 1514932 h 1592811"/>
              <a:gd name="connsiteX117" fmla="*/ 0 w 9662615"/>
              <a:gd name="connsiteY117" fmla="*/ 0 h 1592811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34780 w 9662615"/>
              <a:gd name="connsiteY74" fmla="*/ 1522141 h 1603018"/>
              <a:gd name="connsiteX75" fmla="*/ 3504783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601337 w 9662615"/>
              <a:gd name="connsiteY97" fmla="*/ 1548552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34780 w 9662615"/>
              <a:gd name="connsiteY74" fmla="*/ 1522141 h 1603018"/>
              <a:gd name="connsiteX75" fmla="*/ 3504783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34780 w 9662615"/>
              <a:gd name="connsiteY74" fmla="*/ 1522141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612941 w 9662615"/>
              <a:gd name="connsiteY71" fmla="*/ 1411755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612941 w 9662615"/>
              <a:gd name="connsiteY71" fmla="*/ 141175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12941 w 9662615"/>
              <a:gd name="connsiteY71" fmla="*/ 141175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11261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112613 w 9662615"/>
              <a:gd name="connsiteY91" fmla="*/ 1524245 h 1603018"/>
              <a:gd name="connsiteX92" fmla="*/ 2046221 w 9662615"/>
              <a:gd name="connsiteY92" fmla="*/ 1523212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112613 w 9662615"/>
              <a:gd name="connsiteY91" fmla="*/ 1524245 h 1603018"/>
              <a:gd name="connsiteX92" fmla="*/ 2046221 w 9662615"/>
              <a:gd name="connsiteY92" fmla="*/ 1523212 h 1603018"/>
              <a:gd name="connsiteX93" fmla="*/ 2001057 w 9662615"/>
              <a:gd name="connsiteY93" fmla="*/ 1516449 h 1603018"/>
              <a:gd name="connsiteX94" fmla="*/ 1920184 w 9662615"/>
              <a:gd name="connsiteY94" fmla="*/ 1533676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9662615" h="1603018">
                <a:moveTo>
                  <a:pt x="0" y="0"/>
                </a:moveTo>
                <a:lnTo>
                  <a:pt x="9662615" y="0"/>
                </a:lnTo>
                <a:lnTo>
                  <a:pt x="9662615" y="1280346"/>
                </a:lnTo>
                <a:lnTo>
                  <a:pt x="9551077" y="1292033"/>
                </a:lnTo>
                <a:cubicBezTo>
                  <a:pt x="9489925" y="1291588"/>
                  <a:pt x="9543615" y="1296257"/>
                  <a:pt x="9469546" y="1289837"/>
                </a:cubicBezTo>
                <a:cubicBezTo>
                  <a:pt x="9413040" y="1331485"/>
                  <a:pt x="9340031" y="1268376"/>
                  <a:pt x="9326260" y="1277155"/>
                </a:cubicBezTo>
                <a:cubicBezTo>
                  <a:pt x="9234251" y="1284900"/>
                  <a:pt x="9225377" y="1258935"/>
                  <a:pt x="9144767" y="1264120"/>
                </a:cubicBezTo>
                <a:cubicBezTo>
                  <a:pt x="9159115" y="1310075"/>
                  <a:pt x="9066692" y="1304806"/>
                  <a:pt x="8976400" y="1326661"/>
                </a:cubicBezTo>
                <a:cubicBezTo>
                  <a:pt x="8931920" y="1325947"/>
                  <a:pt x="8871807" y="1351060"/>
                  <a:pt x="8828711" y="1346394"/>
                </a:cubicBezTo>
                <a:cubicBezTo>
                  <a:pt x="8809650" y="1326213"/>
                  <a:pt x="8718313" y="1358527"/>
                  <a:pt x="8695953" y="1346784"/>
                </a:cubicBezTo>
                <a:cubicBezTo>
                  <a:pt x="8694290" y="1355317"/>
                  <a:pt x="8661526" y="1349865"/>
                  <a:pt x="8652191" y="1345903"/>
                </a:cubicBezTo>
                <a:cubicBezTo>
                  <a:pt x="8641363" y="1349626"/>
                  <a:pt x="8603292" y="1341304"/>
                  <a:pt x="8591582" y="1341666"/>
                </a:cubicBezTo>
                <a:cubicBezTo>
                  <a:pt x="8568421" y="1323004"/>
                  <a:pt x="8565847" y="1352287"/>
                  <a:pt x="8537336" y="1341684"/>
                </a:cubicBezTo>
                <a:cubicBezTo>
                  <a:pt x="8524809" y="1348019"/>
                  <a:pt x="8445703" y="1377667"/>
                  <a:pt x="8416849" y="1367085"/>
                </a:cubicBezTo>
                <a:cubicBezTo>
                  <a:pt x="8350736" y="1379599"/>
                  <a:pt x="8346589" y="1391624"/>
                  <a:pt x="8278355" y="1386569"/>
                </a:cubicBezTo>
                <a:cubicBezTo>
                  <a:pt x="8268756" y="1398649"/>
                  <a:pt x="8183331" y="1371185"/>
                  <a:pt x="8197961" y="1392804"/>
                </a:cubicBezTo>
                <a:cubicBezTo>
                  <a:pt x="8175189" y="1391748"/>
                  <a:pt x="8158503" y="1383145"/>
                  <a:pt x="8171196" y="1397216"/>
                </a:cubicBezTo>
                <a:cubicBezTo>
                  <a:pt x="8141821" y="1397466"/>
                  <a:pt x="8125626" y="1386947"/>
                  <a:pt x="8087910" y="1386449"/>
                </a:cubicBezTo>
                <a:cubicBezTo>
                  <a:pt x="8029319" y="1362701"/>
                  <a:pt x="8020916" y="1407035"/>
                  <a:pt x="7974579" y="1383439"/>
                </a:cubicBezTo>
                <a:cubicBezTo>
                  <a:pt x="7912074" y="1402493"/>
                  <a:pt x="7841761" y="1389550"/>
                  <a:pt x="7768351" y="1395051"/>
                </a:cubicBezTo>
                <a:cubicBezTo>
                  <a:pt x="7741665" y="1390266"/>
                  <a:pt x="7663663" y="1410813"/>
                  <a:pt x="7635985" y="1386363"/>
                </a:cubicBezTo>
                <a:cubicBezTo>
                  <a:pt x="7646173" y="1415707"/>
                  <a:pt x="7542198" y="1378410"/>
                  <a:pt x="7466069" y="1377654"/>
                </a:cubicBezTo>
                <a:cubicBezTo>
                  <a:pt x="7427626" y="1403818"/>
                  <a:pt x="7337822" y="1398948"/>
                  <a:pt x="7355642" y="1407761"/>
                </a:cubicBezTo>
                <a:cubicBezTo>
                  <a:pt x="7270634" y="1390553"/>
                  <a:pt x="7306340" y="1403822"/>
                  <a:pt x="7215220" y="1397856"/>
                </a:cubicBezTo>
                <a:cubicBezTo>
                  <a:pt x="7175381" y="1421457"/>
                  <a:pt x="7122339" y="1428094"/>
                  <a:pt x="7082147" y="1406113"/>
                </a:cubicBezTo>
                <a:cubicBezTo>
                  <a:pt x="7040624" y="1425217"/>
                  <a:pt x="7029993" y="1391726"/>
                  <a:pt x="6987129" y="1404834"/>
                </a:cubicBezTo>
                <a:cubicBezTo>
                  <a:pt x="6953477" y="1411964"/>
                  <a:pt x="6957479" y="1421694"/>
                  <a:pt x="6907567" y="1419149"/>
                </a:cubicBezTo>
                <a:cubicBezTo>
                  <a:pt x="6863513" y="1408514"/>
                  <a:pt x="6803088" y="1434619"/>
                  <a:pt x="6748428" y="1420308"/>
                </a:cubicBezTo>
                <a:cubicBezTo>
                  <a:pt x="6728317" y="1416860"/>
                  <a:pt x="6666046" y="1417296"/>
                  <a:pt x="6654257" y="1424143"/>
                </a:cubicBezTo>
                <a:cubicBezTo>
                  <a:pt x="6641271" y="1425628"/>
                  <a:pt x="6626125" y="1423202"/>
                  <a:pt x="6620123" y="1430535"/>
                </a:cubicBezTo>
                <a:cubicBezTo>
                  <a:pt x="6610208" y="1439359"/>
                  <a:pt x="6564906" y="1425734"/>
                  <a:pt x="6571355" y="1436144"/>
                </a:cubicBezTo>
                <a:cubicBezTo>
                  <a:pt x="6539188" y="1426808"/>
                  <a:pt x="6513602" y="1445293"/>
                  <a:pt x="6486557" y="1449861"/>
                </a:cubicBezTo>
                <a:cubicBezTo>
                  <a:pt x="6461221" y="1440598"/>
                  <a:pt x="6429457" y="1459319"/>
                  <a:pt x="6370419" y="1461649"/>
                </a:cubicBezTo>
                <a:cubicBezTo>
                  <a:pt x="6342558" y="1450937"/>
                  <a:pt x="6330664" y="1463365"/>
                  <a:pt x="6278839" y="1449160"/>
                </a:cubicBezTo>
                <a:cubicBezTo>
                  <a:pt x="6277206" y="1450621"/>
                  <a:pt x="6275057" y="1451978"/>
                  <a:pt x="6272455" y="1453191"/>
                </a:cubicBezTo>
                <a:cubicBezTo>
                  <a:pt x="6257338" y="1460236"/>
                  <a:pt x="6230567" y="1460979"/>
                  <a:pt x="6212659" y="1454850"/>
                </a:cubicBezTo>
                <a:cubicBezTo>
                  <a:pt x="6130994" y="1436046"/>
                  <a:pt x="6135790" y="1448771"/>
                  <a:pt x="6069317" y="1445838"/>
                </a:cubicBezTo>
                <a:cubicBezTo>
                  <a:pt x="5994738" y="1444791"/>
                  <a:pt x="5975991" y="1456673"/>
                  <a:pt x="5878477" y="1439180"/>
                </a:cubicBezTo>
                <a:cubicBezTo>
                  <a:pt x="5870803" y="1447519"/>
                  <a:pt x="5859206" y="1448153"/>
                  <a:pt x="5838387" y="1444679"/>
                </a:cubicBezTo>
                <a:cubicBezTo>
                  <a:pt x="5802317" y="1444778"/>
                  <a:pt x="5810848" y="1465165"/>
                  <a:pt x="5771136" y="1453639"/>
                </a:cubicBezTo>
                <a:cubicBezTo>
                  <a:pt x="5780732" y="1464484"/>
                  <a:pt x="5704275" y="1459369"/>
                  <a:pt x="5724081" y="1470431"/>
                </a:cubicBezTo>
                <a:cubicBezTo>
                  <a:pt x="5703536" y="1480946"/>
                  <a:pt x="5687323" y="1464719"/>
                  <a:pt x="5666577" y="1473921"/>
                </a:cubicBezTo>
                <a:cubicBezTo>
                  <a:pt x="5640974" y="1476520"/>
                  <a:pt x="5678275" y="1461854"/>
                  <a:pt x="5649068" y="1461676"/>
                </a:cubicBezTo>
                <a:cubicBezTo>
                  <a:pt x="5614218" y="1463443"/>
                  <a:pt x="5608578" y="1443299"/>
                  <a:pt x="5588902" y="1469647"/>
                </a:cubicBezTo>
                <a:cubicBezTo>
                  <a:pt x="5550386" y="1464321"/>
                  <a:pt x="5546573" y="1476049"/>
                  <a:pt x="5498090" y="1483173"/>
                </a:cubicBezTo>
                <a:cubicBezTo>
                  <a:pt x="5475226" y="1477314"/>
                  <a:pt x="5459293" y="1480930"/>
                  <a:pt x="5444641" y="1487602"/>
                </a:cubicBezTo>
                <a:cubicBezTo>
                  <a:pt x="5395328" y="1487320"/>
                  <a:pt x="5353572" y="1498007"/>
                  <a:pt x="5299812" y="1503362"/>
                </a:cubicBezTo>
                <a:cubicBezTo>
                  <a:pt x="5238326" y="1497756"/>
                  <a:pt x="5303225" y="1514963"/>
                  <a:pt x="5245752" y="1520612"/>
                </a:cubicBezTo>
                <a:cubicBezTo>
                  <a:pt x="5190753" y="1507732"/>
                  <a:pt x="5205712" y="1518627"/>
                  <a:pt x="5177807" y="1526802"/>
                </a:cubicBezTo>
                <a:lnTo>
                  <a:pt x="5113910" y="1533205"/>
                </a:lnTo>
                <a:lnTo>
                  <a:pt x="5059484" y="1546802"/>
                </a:lnTo>
                <a:lnTo>
                  <a:pt x="5038524" y="1545675"/>
                </a:lnTo>
                <a:lnTo>
                  <a:pt x="5026564" y="1545376"/>
                </a:lnTo>
                <a:cubicBezTo>
                  <a:pt x="5006873" y="1544046"/>
                  <a:pt x="4987701" y="1552900"/>
                  <a:pt x="4969433" y="1550865"/>
                </a:cubicBezTo>
                <a:cubicBezTo>
                  <a:pt x="4943627" y="1555066"/>
                  <a:pt x="4892754" y="1568818"/>
                  <a:pt x="4871726" y="1570584"/>
                </a:cubicBezTo>
                <a:cubicBezTo>
                  <a:pt x="4863638" y="1570310"/>
                  <a:pt x="4846771" y="1559566"/>
                  <a:pt x="4843267" y="1561459"/>
                </a:cubicBezTo>
                <a:lnTo>
                  <a:pt x="4821058" y="1553078"/>
                </a:lnTo>
                <a:lnTo>
                  <a:pt x="4791466" y="1561324"/>
                </a:lnTo>
                <a:lnTo>
                  <a:pt x="4784247" y="1562342"/>
                </a:lnTo>
                <a:cubicBezTo>
                  <a:pt x="4770593" y="1574121"/>
                  <a:pt x="4776816" y="1558072"/>
                  <a:pt x="4739309" y="1553948"/>
                </a:cubicBezTo>
                <a:cubicBezTo>
                  <a:pt x="4684311" y="1578213"/>
                  <a:pt x="4712803" y="1566697"/>
                  <a:pt x="4697562" y="1551206"/>
                </a:cubicBezTo>
                <a:lnTo>
                  <a:pt x="4650737" y="1537381"/>
                </a:lnTo>
                <a:cubicBezTo>
                  <a:pt x="4628208" y="1530633"/>
                  <a:pt x="4609654" y="1567617"/>
                  <a:pt x="4583150" y="1529064"/>
                </a:cubicBezTo>
                <a:cubicBezTo>
                  <a:pt x="4575879" y="1527088"/>
                  <a:pt x="4527005" y="1532552"/>
                  <a:pt x="4521734" y="1529359"/>
                </a:cubicBezTo>
                <a:cubicBezTo>
                  <a:pt x="4457980" y="1517590"/>
                  <a:pt x="4465052" y="1532003"/>
                  <a:pt x="4382398" y="1534108"/>
                </a:cubicBezTo>
                <a:cubicBezTo>
                  <a:pt x="4347480" y="1506889"/>
                  <a:pt x="4310783" y="1494709"/>
                  <a:pt x="4221826" y="1500972"/>
                </a:cubicBezTo>
                <a:cubicBezTo>
                  <a:pt x="4174471" y="1526598"/>
                  <a:pt x="4136675" y="1542031"/>
                  <a:pt x="4096601" y="1521563"/>
                </a:cubicBezTo>
                <a:cubicBezTo>
                  <a:pt x="4015086" y="1550501"/>
                  <a:pt x="3986123" y="1519347"/>
                  <a:pt x="4002441" y="1528912"/>
                </a:cubicBezTo>
                <a:cubicBezTo>
                  <a:pt x="3967120" y="1539744"/>
                  <a:pt x="3931774" y="1526729"/>
                  <a:pt x="3833906" y="1516637"/>
                </a:cubicBezTo>
                <a:cubicBezTo>
                  <a:pt x="3781438" y="1538249"/>
                  <a:pt x="3822855" y="1526006"/>
                  <a:pt x="3763845" y="1501782"/>
                </a:cubicBezTo>
                <a:cubicBezTo>
                  <a:pt x="3734533" y="1525292"/>
                  <a:pt x="3677359" y="1524487"/>
                  <a:pt x="3673583" y="1501471"/>
                </a:cubicBezTo>
                <a:cubicBezTo>
                  <a:pt x="3663687" y="1502855"/>
                  <a:pt x="3650245" y="1528777"/>
                  <a:pt x="3640771" y="1531025"/>
                </a:cubicBezTo>
                <a:lnTo>
                  <a:pt x="3576170" y="1516288"/>
                </a:lnTo>
                <a:lnTo>
                  <a:pt x="3540258" y="1516976"/>
                </a:lnTo>
                <a:lnTo>
                  <a:pt x="3522853" y="1538044"/>
                </a:lnTo>
                <a:lnTo>
                  <a:pt x="3480929" y="1526739"/>
                </a:lnTo>
                <a:cubicBezTo>
                  <a:pt x="3469671" y="1527693"/>
                  <a:pt x="3444273" y="1543724"/>
                  <a:pt x="3430805" y="1542521"/>
                </a:cubicBezTo>
                <a:cubicBezTo>
                  <a:pt x="3386352" y="1529947"/>
                  <a:pt x="3347457" y="1537200"/>
                  <a:pt x="3292707" y="1520490"/>
                </a:cubicBezTo>
                <a:cubicBezTo>
                  <a:pt x="3271897" y="1516147"/>
                  <a:pt x="3203347" y="1513732"/>
                  <a:pt x="3187872" y="1519991"/>
                </a:cubicBezTo>
                <a:cubicBezTo>
                  <a:pt x="3173062" y="1520872"/>
                  <a:pt x="3157325" y="1517771"/>
                  <a:pt x="3148026" y="1524777"/>
                </a:cubicBezTo>
                <a:cubicBezTo>
                  <a:pt x="3133878" y="1533085"/>
                  <a:pt x="3089156" y="1517485"/>
                  <a:pt x="3092394" y="1528115"/>
                </a:cubicBezTo>
                <a:cubicBezTo>
                  <a:pt x="3060512" y="1517374"/>
                  <a:pt x="3025593" y="1534558"/>
                  <a:pt x="2994200" y="1537857"/>
                </a:cubicBezTo>
                <a:cubicBezTo>
                  <a:pt x="2969798" y="1527501"/>
                  <a:pt x="2927999" y="1544636"/>
                  <a:pt x="2862301" y="1544250"/>
                </a:cubicBezTo>
                <a:cubicBezTo>
                  <a:pt x="2835658" y="1532340"/>
                  <a:pt x="2818008" y="1544135"/>
                  <a:pt x="2766335" y="1527662"/>
                </a:cubicBezTo>
                <a:cubicBezTo>
                  <a:pt x="2764004" y="1529036"/>
                  <a:pt x="2761142" y="1530285"/>
                  <a:pt x="2757836" y="1531371"/>
                </a:cubicBezTo>
                <a:cubicBezTo>
                  <a:pt x="2738633" y="1537675"/>
                  <a:pt x="2708957" y="1537188"/>
                  <a:pt x="2691555" y="1530283"/>
                </a:cubicBezTo>
                <a:cubicBezTo>
                  <a:pt x="2608810" y="1507878"/>
                  <a:pt x="2611304" y="1510787"/>
                  <a:pt x="2539383" y="1504835"/>
                </a:cubicBezTo>
                <a:cubicBezTo>
                  <a:pt x="2457862" y="1500384"/>
                  <a:pt x="2478670" y="1542474"/>
                  <a:pt x="2378036" y="1520645"/>
                </a:cubicBezTo>
                <a:cubicBezTo>
                  <a:pt x="2366529" y="1528574"/>
                  <a:pt x="2341629" y="1515421"/>
                  <a:pt x="2320049" y="1511019"/>
                </a:cubicBezTo>
                <a:cubicBezTo>
                  <a:pt x="2280399" y="1509467"/>
                  <a:pt x="2278267" y="1522148"/>
                  <a:pt x="2238909" y="1508888"/>
                </a:cubicBezTo>
                <a:cubicBezTo>
                  <a:pt x="2245444" y="1520095"/>
                  <a:pt x="2163364" y="1519472"/>
                  <a:pt x="2181031" y="1531361"/>
                </a:cubicBezTo>
                <a:cubicBezTo>
                  <a:pt x="2154585" y="1540861"/>
                  <a:pt x="2138796" y="1516056"/>
                  <a:pt x="2112613" y="1524245"/>
                </a:cubicBezTo>
                <a:cubicBezTo>
                  <a:pt x="2083537" y="1525655"/>
                  <a:pt x="2078233" y="1524725"/>
                  <a:pt x="2046221" y="1523212"/>
                </a:cubicBezTo>
                <a:cubicBezTo>
                  <a:pt x="2007296" y="1523373"/>
                  <a:pt x="2032394" y="1491187"/>
                  <a:pt x="2001057" y="1516449"/>
                </a:cubicBezTo>
                <a:cubicBezTo>
                  <a:pt x="1960724" y="1509398"/>
                  <a:pt x="1976058" y="1528820"/>
                  <a:pt x="1920184" y="1533676"/>
                </a:cubicBezTo>
                <a:cubicBezTo>
                  <a:pt x="1897238" y="1526813"/>
                  <a:pt x="1877505" y="1527174"/>
                  <a:pt x="1835994" y="1527678"/>
                </a:cubicBezTo>
                <a:cubicBezTo>
                  <a:pt x="1794483" y="1528182"/>
                  <a:pt x="1726077" y="1533693"/>
                  <a:pt x="1671119" y="1536701"/>
                </a:cubicBezTo>
                <a:cubicBezTo>
                  <a:pt x="1605663" y="1528324"/>
                  <a:pt x="1630763" y="1553523"/>
                  <a:pt x="1565556" y="1556503"/>
                </a:cubicBezTo>
                <a:cubicBezTo>
                  <a:pt x="1501959" y="1539013"/>
                  <a:pt x="1462468" y="1572800"/>
                  <a:pt x="1407755" y="1571444"/>
                </a:cubicBezTo>
                <a:cubicBezTo>
                  <a:pt x="1319286" y="1555448"/>
                  <a:pt x="1429251" y="1585263"/>
                  <a:pt x="1291872" y="1579471"/>
                </a:cubicBezTo>
                <a:cubicBezTo>
                  <a:pt x="1284192" y="1576816"/>
                  <a:pt x="1243590" y="1599390"/>
                  <a:pt x="1245251" y="1603018"/>
                </a:cubicBezTo>
                <a:cubicBezTo>
                  <a:pt x="1236562" y="1601891"/>
                  <a:pt x="1184091" y="1586977"/>
                  <a:pt x="1181938" y="1592789"/>
                </a:cubicBezTo>
                <a:cubicBezTo>
                  <a:pt x="1138153" y="1593474"/>
                  <a:pt x="1130439" y="1578153"/>
                  <a:pt x="1091432" y="1571003"/>
                </a:cubicBezTo>
                <a:cubicBezTo>
                  <a:pt x="1007000" y="1580980"/>
                  <a:pt x="1001377" y="1557850"/>
                  <a:pt x="940355" y="1560638"/>
                </a:cubicBezTo>
                <a:cubicBezTo>
                  <a:pt x="891367" y="1572083"/>
                  <a:pt x="924846" y="1558773"/>
                  <a:pt x="868264" y="1566392"/>
                </a:cubicBezTo>
                <a:cubicBezTo>
                  <a:pt x="848640" y="1547574"/>
                  <a:pt x="814997" y="1568391"/>
                  <a:pt x="792765" y="1563102"/>
                </a:cubicBezTo>
                <a:cubicBezTo>
                  <a:pt x="758082" y="1585102"/>
                  <a:pt x="689950" y="1563038"/>
                  <a:pt x="653153" y="1563516"/>
                </a:cubicBezTo>
                <a:cubicBezTo>
                  <a:pt x="591300" y="1567692"/>
                  <a:pt x="576686" y="1582565"/>
                  <a:pt x="541933" y="1561051"/>
                </a:cubicBezTo>
                <a:cubicBezTo>
                  <a:pt x="537775" y="1570056"/>
                  <a:pt x="508236" y="1570304"/>
                  <a:pt x="472797" y="1568904"/>
                </a:cubicBezTo>
                <a:cubicBezTo>
                  <a:pt x="458898" y="1573560"/>
                  <a:pt x="425270" y="1567476"/>
                  <a:pt x="396059" y="1560970"/>
                </a:cubicBezTo>
                <a:cubicBezTo>
                  <a:pt x="431016" y="1548467"/>
                  <a:pt x="332180" y="1575204"/>
                  <a:pt x="336819" y="1560892"/>
                </a:cubicBezTo>
                <a:cubicBezTo>
                  <a:pt x="292157" y="1552383"/>
                  <a:pt x="263346" y="1557575"/>
                  <a:pt x="267163" y="1531913"/>
                </a:cubicBezTo>
                <a:cubicBezTo>
                  <a:pt x="253228" y="1516946"/>
                  <a:pt x="198100" y="1540864"/>
                  <a:pt x="196644" y="1524565"/>
                </a:cubicBezTo>
                <a:cubicBezTo>
                  <a:pt x="172602" y="1535342"/>
                  <a:pt x="127394" y="1518578"/>
                  <a:pt x="86819" y="1519517"/>
                </a:cubicBezTo>
                <a:cubicBezTo>
                  <a:pt x="78537" y="1512257"/>
                  <a:pt x="69224" y="1512723"/>
                  <a:pt x="53369" y="1516853"/>
                </a:cubicBezTo>
                <a:cubicBezTo>
                  <a:pt x="37131" y="1517503"/>
                  <a:pt x="19976" y="1516838"/>
                  <a:pt x="2359" y="1515247"/>
                </a:cubicBezTo>
                <a:lnTo>
                  <a:pt x="0" y="151493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A81188B-3553-926F-4DA9-86C841550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751" y="1118473"/>
            <a:ext cx="8924392" cy="1037867"/>
          </a:xfrm>
        </p:spPr>
        <p:txBody>
          <a:bodyPr>
            <a:normAutofit/>
          </a:bodyPr>
          <a:lstStyle/>
          <a:p>
            <a:pPr algn="ctr"/>
            <a:r>
              <a:rPr lang="fi-FI"/>
              <a:t>Urologinen hätätilanne?</a:t>
            </a:r>
            <a:endParaRPr lang="fi-FI" dirty="0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24A3A03-2C4E-45B5-B388-FAD638CDF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6548" y="662268"/>
            <a:ext cx="1707751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3CC6F83-6994-B185-2A65-89D9A966C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103" y="2766024"/>
            <a:ext cx="10645643" cy="298707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Jos virtsa ei kulje munuaisesta ja lisänä selkeä VTI tai anuria</a:t>
            </a:r>
            <a:r>
              <a:rPr lang="fi-FI" baseline="30000" dirty="0"/>
              <a:t>4</a:t>
            </a:r>
            <a:endParaRPr lang="fi-FI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fi-FI" sz="2800" dirty="0"/>
              <a:t>Paineen purkaminen tehtävä kiireellisesti joko stentillä tai </a:t>
            </a:r>
            <a:r>
              <a:rPr lang="fi-FI" sz="2800" err="1"/>
              <a:t>nefrostoomalla</a:t>
            </a:r>
            <a:endParaRPr lang="fi-FI" sz="2800"/>
          </a:p>
          <a:p>
            <a:pPr lvl="1">
              <a:buFont typeface="Courier New" panose="020B0604020202020204" pitchFamily="34" charset="0"/>
              <a:buChar char="o"/>
            </a:pPr>
            <a:r>
              <a:rPr lang="fi-FI" sz="2800" dirty="0"/>
              <a:t>Aloitetaan antibiootit, seurataan ettei potilas tarvitse valvontaa tai tehohoitoa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sz="2800"/>
              <a:t>Sepsiksen aikana kiven poistoa ei suositella tehtäväksi</a:t>
            </a:r>
          </a:p>
        </p:txBody>
      </p:sp>
    </p:spTree>
    <p:extLst>
      <p:ext uri="{BB962C8B-B14F-4D97-AF65-F5344CB8AC3E}">
        <p14:creationId xmlns:p14="http://schemas.microsoft.com/office/powerpoint/2010/main" val="27202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Samankeskiset ympyrät kääntyvät" descr="Samankeskiset ympyrät kääntyvät">
            <a:hlinkClick r:id="" action="ppaction://media"/>
            <a:extLst>
              <a:ext uri="{FF2B5EF4-FFF2-40B4-BE49-F238E27FC236}">
                <a16:creationId xmlns:a16="http://schemas.microsoft.com/office/drawing/2014/main" id="{36AAA2DD-79D1-128B-90AA-EEEDEF1AAF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76" y="3412"/>
            <a:ext cx="12562762" cy="683980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937CE16-CC32-8A09-C259-1B9012364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781" y="1843632"/>
            <a:ext cx="2065362" cy="1245951"/>
          </a:xfrm>
        </p:spPr>
        <p:txBody>
          <a:bodyPr>
            <a:normAutofit/>
          </a:bodyPr>
          <a:lstStyle/>
          <a:p>
            <a:r>
              <a:rPr lang="fi-FI" dirty="0"/>
              <a:t>Tausta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4C2B7C-23EF-F723-15B8-5EFA53988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5931" y="608700"/>
            <a:ext cx="5909480" cy="58753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Kivipotilaat saattavat jäädä esim. viikonlopun yli odottamaan </a:t>
            </a:r>
            <a:r>
              <a:rPr lang="fi-FI" dirty="0" err="1"/>
              <a:t>stenttausta</a:t>
            </a:r>
            <a:r>
              <a:rPr lang="fi-FI" dirty="0"/>
              <a:t> osastolle, kun polilla ei ole toimintaa eikä leikkaussalissa ole tilaa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/>
              <a:t>Pitää turvata munuaisen toiminta ja helpottaa kipuja enne kotiutusta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/>
              <a:t>Potilas joutuu odottamaan hoitoa ja hoitopäivämaksut pyörii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/>
              <a:t>Sairaalan potilasruuhkat</a:t>
            </a:r>
          </a:p>
          <a:p>
            <a:r>
              <a:rPr lang="fi-FI" dirty="0"/>
              <a:t>Leikkaussali sitoo 2 lääkäriä ja 3 hoitajaa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/>
              <a:t>Leikkaussalin kulut: anestesiassa tehtynä tarvikkeineen noin 2300€</a:t>
            </a:r>
          </a:p>
        </p:txBody>
      </p:sp>
      <p:sp>
        <p:nvSpPr>
          <p:cNvPr id="61" name="Tekstiruutu 60">
            <a:extLst>
              <a:ext uri="{FF2B5EF4-FFF2-40B4-BE49-F238E27FC236}">
                <a16:creationId xmlns:a16="http://schemas.microsoft.com/office/drawing/2014/main" id="{BEA23669-7320-C807-C6CF-54E6E2CA78AB}"/>
              </a:ext>
            </a:extLst>
          </p:cNvPr>
          <p:cNvSpPr txBox="1"/>
          <p:nvPr/>
        </p:nvSpPr>
        <p:spPr>
          <a:xfrm>
            <a:off x="2230152" y="2924009"/>
            <a:ext cx="2480536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sz="2800" err="1"/>
              <a:t>Stenttausta</a:t>
            </a:r>
            <a:r>
              <a:rPr lang="fi-FI" sz="2800" dirty="0"/>
              <a:t> </a:t>
            </a:r>
            <a:r>
              <a:rPr lang="fi-FI" sz="2800"/>
              <a:t>käynnistelty </a:t>
            </a:r>
            <a:endParaRPr lang="fi-FI"/>
          </a:p>
          <a:p>
            <a:pPr algn="ctr"/>
            <a:r>
              <a:rPr lang="fi-FI" sz="2800"/>
              <a:t>vuoden 2025 </a:t>
            </a:r>
            <a:r>
              <a:rPr lang="fi-FI" sz="2800" dirty="0"/>
              <a:t>aikana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111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B03600-C0B1-325B-3951-B3F0D1A68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590B10-E10F-B674-FCED-0EAC9C870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käytännössä tapahtuu?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0A6CA46-EE97-E9D1-28B4-8ADB1F8CF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6402"/>
            <a:ext cx="10515600" cy="451056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dirty="0">
                <a:solidFill>
                  <a:srgbClr val="000000"/>
                </a:solidFill>
                <a:ea typeface="+mn-lt"/>
                <a:cs typeface="+mn-lt"/>
              </a:rPr>
              <a:t>Potilas informoidaan asiasta ja </a:t>
            </a:r>
            <a:r>
              <a:rPr lang="fi-FI" err="1">
                <a:solidFill>
                  <a:srgbClr val="000000"/>
                </a:solidFill>
                <a:ea typeface="+mn-lt"/>
                <a:cs typeface="+mn-lt"/>
              </a:rPr>
              <a:t>esilääkitään</a:t>
            </a:r>
            <a:r>
              <a:rPr lang="fi-FI" dirty="0">
                <a:solidFill>
                  <a:srgbClr val="000000"/>
                </a:solidFill>
                <a:ea typeface="+mn-lt"/>
                <a:cs typeface="+mn-lt"/>
              </a:rPr>
              <a:t> tarpeen mukaan</a:t>
            </a:r>
            <a:endParaRPr lang="fi-FI">
              <a:solidFill>
                <a:srgbClr val="000000"/>
              </a:solidFill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>
                <a:solidFill>
                  <a:srgbClr val="000000"/>
                </a:solidFill>
                <a:ea typeface="+mn-lt"/>
                <a:cs typeface="+mn-lt"/>
              </a:rPr>
              <a:t>Antibioottiprofylaksia </a:t>
            </a:r>
            <a:r>
              <a:rPr lang="fi-FI" err="1">
                <a:solidFill>
                  <a:srgbClr val="000000"/>
                </a:solidFill>
                <a:ea typeface="+mn-lt"/>
                <a:cs typeface="+mn-lt"/>
              </a:rPr>
              <a:t>siprofloksasiinilla</a:t>
            </a:r>
            <a:r>
              <a:rPr lang="fi-FI" dirty="0">
                <a:solidFill>
                  <a:srgbClr val="000000"/>
                </a:solidFill>
                <a:ea typeface="+mn-lt"/>
                <a:cs typeface="+mn-lt"/>
              </a:rPr>
              <a:t>, 750mg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>
                <a:solidFill>
                  <a:srgbClr val="000000"/>
                </a:solidFill>
                <a:ea typeface="+mn-lt"/>
                <a:cs typeface="+mn-lt"/>
              </a:rPr>
              <a:t>Kipulääkitys, rauhoittava edeltävästi</a:t>
            </a:r>
            <a:endParaRPr lang="fi-FI"/>
          </a:p>
          <a:p>
            <a:r>
              <a:rPr lang="fi-FI" dirty="0"/>
              <a:t>Pyritty sopimaan aikaa urologin kanssa, jotta voidaan huomioida lääkkeiden vaikutusaika</a:t>
            </a:r>
            <a:endParaRPr lang="fi-FI"/>
          </a:p>
          <a:p>
            <a:r>
              <a:rPr lang="fi-FI" dirty="0">
                <a:solidFill>
                  <a:srgbClr val="000000"/>
                </a:solidFill>
                <a:ea typeface="+mn-lt"/>
                <a:cs typeface="+mn-lt"/>
              </a:rPr>
              <a:t>Hoitajat kokoaa välineet valmiiksi listan mukaan</a:t>
            </a:r>
            <a:endParaRPr lang="fi-FI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>
                <a:solidFill>
                  <a:srgbClr val="000000"/>
                </a:solidFill>
                <a:ea typeface="+mn-lt"/>
                <a:cs typeface="+mn-lt"/>
              </a:rPr>
              <a:t>Urologi varmistaa kaiken ja "kokoaa" </a:t>
            </a:r>
            <a:r>
              <a:rPr lang="fi-FI" err="1">
                <a:solidFill>
                  <a:srgbClr val="000000"/>
                </a:solidFill>
                <a:ea typeface="+mn-lt"/>
                <a:cs typeface="+mn-lt"/>
              </a:rPr>
              <a:t>skoopin</a:t>
            </a:r>
            <a:endParaRPr lang="fi-FI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fi-FI" dirty="0">
                <a:solidFill>
                  <a:srgbClr val="000000"/>
                </a:solidFill>
                <a:ea typeface="+mn-lt"/>
                <a:cs typeface="+mn-lt"/>
              </a:rPr>
              <a:t>Toimenpide tehdään potilaan omalla potilaspaikalla</a:t>
            </a:r>
            <a:endParaRPr lang="fi-FI">
              <a:solidFill>
                <a:srgbClr val="000000"/>
              </a:solidFill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>
                <a:solidFill>
                  <a:srgbClr val="000000"/>
                </a:solidFill>
                <a:ea typeface="+mn-lt"/>
                <a:cs typeface="+mn-lt"/>
              </a:rPr>
              <a:t>Imun </a:t>
            </a:r>
            <a:r>
              <a:rPr lang="fi-FI" dirty="0"/>
              <a:t>mahdollisuus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/>
              <a:t>Lisähappi, jos eskaloituu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>
                <a:solidFill>
                  <a:srgbClr val="000000"/>
                </a:solidFill>
                <a:ea typeface="+mn-lt"/>
                <a:cs typeface="+mn-lt"/>
              </a:rPr>
              <a:t>Naapuri kävelylle tai verhojen taakse</a:t>
            </a:r>
            <a:endParaRPr lang="fi-FI"/>
          </a:p>
          <a:p>
            <a:pPr lvl="1">
              <a:buFont typeface="Courier New" panose="020B0604020202020204" pitchFamily="34" charset="0"/>
              <a:buChar char="o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9314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596A76-3CE5-E027-64D6-FAF572D1E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DD907A1-96AF-F95F-5CAF-2EC25F4088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06" r="13135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82A7815-8214-BC17-ADF0-57FC7F527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98" y="183155"/>
            <a:ext cx="4413591" cy="1706569"/>
          </a:xfrm>
        </p:spPr>
        <p:txBody>
          <a:bodyPr>
            <a:normAutofit/>
          </a:bodyPr>
          <a:lstStyle/>
          <a:p>
            <a:r>
              <a:rPr lang="fi-FI" sz="4000"/>
              <a:t>Mitä käytännössä tapahtuu?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4EBF0D-2EA9-2A74-545A-5AACFB2B7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111" y="1891761"/>
            <a:ext cx="5460113" cy="428520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Toimenpiteessä on mukana urologi ja 2 hoitajaa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sz="2800"/>
              <a:t>Yksi avustaa urologia (steriili) ja toinen avustaa passarina</a:t>
            </a:r>
          </a:p>
          <a:p>
            <a:r>
              <a:rPr lang="fi-FI" err="1"/>
              <a:t>Letkutetaan</a:t>
            </a:r>
            <a:r>
              <a:rPr lang="fi-FI"/>
              <a:t> huuhteluneste ja kootaan imu valmiiksi</a:t>
            </a:r>
          </a:p>
          <a:p>
            <a:r>
              <a:rPr lang="fi-FI"/>
              <a:t>Potilaalle tehdään pesut </a:t>
            </a:r>
          </a:p>
          <a:p>
            <a:r>
              <a:rPr lang="fi-FI"/>
              <a:t>Virtsaputkeen laitetaan lidokaiinia sisältävää geeliä</a:t>
            </a:r>
          </a:p>
          <a:p>
            <a:r>
              <a:rPr lang="fi-FI"/>
              <a:t>Suoritetaan toimenpide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fi-FI" sz="200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1D85587B-BA07-E9AF-0E01-71B77C082DB0}"/>
              </a:ext>
            </a:extLst>
          </p:cNvPr>
          <p:cNvSpPr txBox="1"/>
          <p:nvPr/>
        </p:nvSpPr>
        <p:spPr>
          <a:xfrm>
            <a:off x="9754614" y="2537"/>
            <a:ext cx="2438653" cy="3847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900"/>
              <a:t>Kuva 2:Ambu Ascope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583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A38271-E1E2-F10F-75D0-BD6A89CB2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Toimenpiteen jälkeen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C4D077-B352-1CC6-1B2B-98CE69C09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Potilaalle tehdään kuvantaminen, jossa tarkastetaan onko stentti paikallaan </a:t>
            </a:r>
            <a:endParaRPr lang="fi-FI" dirty="0"/>
          </a:p>
          <a:p>
            <a:r>
              <a:rPr lang="fi-FI"/>
              <a:t>Ylipäätään osastolla seurataan potilaan mahdollisia kipuja tai </a:t>
            </a:r>
            <a:r>
              <a:rPr lang="fi-FI" dirty="0"/>
              <a:t>muita tuntemuksia stentistä, onko vointi kotikuntoinen</a:t>
            </a:r>
            <a:endParaRPr lang="fi-FI"/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/>
              <a:t>Voidaan päästää potilas kotiin jo samana päivänä</a:t>
            </a:r>
          </a:p>
          <a:p>
            <a:r>
              <a:rPr lang="fi-FI" dirty="0"/>
              <a:t>Virtsassa saattaa olla verta eli ohjeistaminen milloin verivirtsaisuus on normaalia ja koska huolestua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/>
              <a:t>Kivut, kotona pärjääminen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/>
              <a:t>Infektion merkit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9384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C7F0BD-943F-ABA2-6F9C-7FD769A62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Aiheesta herännyt keskustelu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73EF35-BDC6-CB09-3AF4-390B4E477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EAUN25 Madrid: Stentin laittaminen ilman nukutusta ihmetytti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/>
              <a:t>Infektiot, kipu</a:t>
            </a:r>
          </a:p>
          <a:p>
            <a:r>
              <a:rPr lang="fi-FI" dirty="0"/>
              <a:t>Kirjallisuudessa tutkittu paikallispuudutuksen eroa nukutukseen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/>
              <a:t>Yleisimmin käytetty lidokaiinia sisältävää puudutegeeliä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fi-FI" dirty="0"/>
              <a:t>Rakossa saatettiin myös käyttää lidokaiinia sekoitettuna keittosuolaan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fi-FI" dirty="0"/>
              <a:t>Lisäksi antibiootti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fi-FI" dirty="0"/>
              <a:t>Kipulääkettä (tulehdus)kipulääkkeestä vahvempaan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fi-FI" dirty="0"/>
              <a:t>Rauhoittavaa tai </a:t>
            </a:r>
            <a:r>
              <a:rPr lang="fi-FI" dirty="0" err="1"/>
              <a:t>sedatoivaa</a:t>
            </a:r>
            <a:r>
              <a:rPr lang="fi-FI" dirty="0"/>
              <a:t>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/>
              <a:t>Kustannustehokasta, potilaat yleisesti tyytyväisiä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/>
              <a:t>Kaivataan lisää näyttöä kivun ja epämukavuuden kokemuksesta</a:t>
            </a:r>
          </a:p>
        </p:txBody>
      </p:sp>
    </p:spTree>
    <p:extLst>
      <p:ext uri="{BB962C8B-B14F-4D97-AF65-F5344CB8AC3E}">
        <p14:creationId xmlns:p14="http://schemas.microsoft.com/office/powerpoint/2010/main" val="102461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5FD1A3-771F-3235-6547-48B7DB056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Lähteet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C862130-8053-F9C6-DE0A-14021E138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9148"/>
            <a:ext cx="10515600" cy="4794889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457200" indent="-457200">
              <a:buAutoNum type="arabicPeriod"/>
            </a:pPr>
            <a:r>
              <a:rPr lang="fi-FI" sz="2000" dirty="0" err="1">
                <a:ea typeface="+mn-lt"/>
                <a:cs typeface="+mn-lt"/>
              </a:rPr>
              <a:t>Kulkarni</a:t>
            </a:r>
            <a:r>
              <a:rPr lang="fi-FI" sz="2000" dirty="0">
                <a:ea typeface="+mn-lt"/>
                <a:cs typeface="+mn-lt"/>
              </a:rPr>
              <a:t>, R. (2017). </a:t>
            </a:r>
            <a:r>
              <a:rPr lang="fi-FI" sz="2000" i="1" dirty="0" err="1">
                <a:ea typeface="+mn-lt"/>
                <a:cs typeface="+mn-lt"/>
              </a:rPr>
              <a:t>Ureteric</a:t>
            </a:r>
            <a:r>
              <a:rPr lang="fi-FI" sz="2000" i="1" dirty="0">
                <a:ea typeface="+mn-lt"/>
                <a:cs typeface="+mn-lt"/>
              </a:rPr>
              <a:t> </a:t>
            </a:r>
            <a:r>
              <a:rPr lang="fi-FI" sz="2000" i="1" dirty="0" err="1">
                <a:ea typeface="+mn-lt"/>
                <a:cs typeface="+mn-lt"/>
              </a:rPr>
              <a:t>Stenting</a:t>
            </a:r>
            <a:r>
              <a:rPr lang="fi-FI" sz="2000" dirty="0">
                <a:ea typeface="+mn-lt"/>
                <a:cs typeface="+mn-lt"/>
              </a:rPr>
              <a:t>. John </a:t>
            </a:r>
            <a:r>
              <a:rPr lang="fi-FI" sz="2000" dirty="0" err="1">
                <a:ea typeface="+mn-lt"/>
                <a:cs typeface="+mn-lt"/>
              </a:rPr>
              <a:t>Wiley</a:t>
            </a:r>
            <a:r>
              <a:rPr lang="fi-FI" sz="2000" dirty="0">
                <a:ea typeface="+mn-lt"/>
                <a:cs typeface="+mn-lt"/>
              </a:rPr>
              <a:t> &amp; </a:t>
            </a:r>
            <a:r>
              <a:rPr lang="fi-FI" sz="2000" dirty="0" err="1">
                <a:ea typeface="+mn-lt"/>
                <a:cs typeface="+mn-lt"/>
              </a:rPr>
              <a:t>Sons</a:t>
            </a:r>
            <a:r>
              <a:rPr lang="fi-FI" sz="2000" dirty="0">
                <a:ea typeface="+mn-lt"/>
                <a:cs typeface="+mn-lt"/>
              </a:rPr>
              <a:t>, </a:t>
            </a:r>
            <a:r>
              <a:rPr lang="fi-FI" sz="2000" dirty="0" err="1">
                <a:ea typeface="+mn-lt"/>
                <a:cs typeface="+mn-lt"/>
              </a:rPr>
              <a:t>Incorporated</a:t>
            </a:r>
            <a:r>
              <a:rPr lang="fi-FI" sz="2000" dirty="0">
                <a:ea typeface="+mn-lt"/>
                <a:cs typeface="+mn-lt"/>
              </a:rPr>
              <a:t>. </a:t>
            </a:r>
            <a:r>
              <a:rPr lang="fi-FI" sz="2000" dirty="0">
                <a:ea typeface="+mn-lt"/>
                <a:cs typeface="+mn-lt"/>
                <a:hlinkClick r:id="rId2"/>
              </a:rPr>
              <a:t>http://ebookcentral.proquest.com/lib/tampere/detail.action?docID=4816181</a:t>
            </a:r>
            <a:endParaRPr lang="fi-FI" sz="200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r>
              <a:rPr lang="fi-FI" sz="2000" err="1">
                <a:ea typeface="+mn-lt"/>
                <a:cs typeface="+mn-lt"/>
              </a:rPr>
              <a:t>Pischetola</a:t>
            </a:r>
            <a:r>
              <a:rPr lang="fi-FI" sz="2000" dirty="0">
                <a:ea typeface="+mn-lt"/>
                <a:cs typeface="+mn-lt"/>
              </a:rPr>
              <a:t>, A., </a:t>
            </a:r>
            <a:r>
              <a:rPr lang="fi-FI" sz="2000" err="1">
                <a:ea typeface="+mn-lt"/>
                <a:cs typeface="+mn-lt"/>
              </a:rPr>
              <a:t>Jahrreiss</a:t>
            </a:r>
            <a:r>
              <a:rPr lang="fi-FI" sz="2000" dirty="0">
                <a:ea typeface="+mn-lt"/>
                <a:cs typeface="+mn-lt"/>
              </a:rPr>
              <a:t>, V., </a:t>
            </a:r>
            <a:r>
              <a:rPr lang="fi-FI" sz="2000" err="1">
                <a:ea typeface="+mn-lt"/>
                <a:cs typeface="+mn-lt"/>
              </a:rPr>
              <a:t>Traxer</a:t>
            </a:r>
            <a:r>
              <a:rPr lang="fi-FI" sz="2000" dirty="0">
                <a:ea typeface="+mn-lt"/>
                <a:cs typeface="+mn-lt"/>
              </a:rPr>
              <a:t>, O., </a:t>
            </a:r>
            <a:r>
              <a:rPr lang="fi-FI" sz="2000" err="1">
                <a:ea typeface="+mn-lt"/>
                <a:cs typeface="+mn-lt"/>
              </a:rPr>
              <a:t>Scarpa</a:t>
            </a:r>
            <a:r>
              <a:rPr lang="fi-FI" sz="2000" dirty="0">
                <a:ea typeface="+mn-lt"/>
                <a:cs typeface="+mn-lt"/>
              </a:rPr>
              <a:t>, R. M., </a:t>
            </a:r>
            <a:r>
              <a:rPr lang="fi-FI" sz="2000" err="1">
                <a:ea typeface="+mn-lt"/>
                <a:cs typeface="+mn-lt"/>
              </a:rPr>
              <a:t>Esperto</a:t>
            </a:r>
            <a:r>
              <a:rPr lang="fi-FI" sz="2000" dirty="0">
                <a:ea typeface="+mn-lt"/>
                <a:cs typeface="+mn-lt"/>
              </a:rPr>
              <a:t>, F., </a:t>
            </a:r>
            <a:r>
              <a:rPr lang="fi-FI" sz="2000" err="1">
                <a:ea typeface="+mn-lt"/>
                <a:cs typeface="+mn-lt"/>
              </a:rPr>
              <a:t>Pietropaolo</a:t>
            </a:r>
            <a:r>
              <a:rPr lang="fi-FI" sz="2000" dirty="0">
                <a:ea typeface="+mn-lt"/>
                <a:cs typeface="+mn-lt"/>
              </a:rPr>
              <a:t>, A., &amp; Somani, B. K. (2025). </a:t>
            </a:r>
            <a:r>
              <a:rPr lang="fi-FI" sz="2000" err="1">
                <a:ea typeface="+mn-lt"/>
                <a:cs typeface="+mn-lt"/>
              </a:rPr>
              <a:t>Indications</a:t>
            </a:r>
            <a:r>
              <a:rPr lang="fi-FI" sz="2000" dirty="0">
                <a:ea typeface="+mn-lt"/>
                <a:cs typeface="+mn-lt"/>
              </a:rPr>
              <a:t> and </a:t>
            </a:r>
            <a:r>
              <a:rPr lang="fi-FI" sz="2000" err="1">
                <a:ea typeface="+mn-lt"/>
                <a:cs typeface="+mn-lt"/>
              </a:rPr>
              <a:t>Outcomes</a:t>
            </a:r>
            <a:r>
              <a:rPr lang="fi-FI" sz="2000" dirty="0">
                <a:ea typeface="+mn-lt"/>
                <a:cs typeface="+mn-lt"/>
              </a:rPr>
              <a:t> of </a:t>
            </a:r>
            <a:r>
              <a:rPr lang="fi-FI" sz="2000" err="1">
                <a:ea typeface="+mn-lt"/>
                <a:cs typeface="+mn-lt"/>
              </a:rPr>
              <a:t>Local</a:t>
            </a:r>
            <a:r>
              <a:rPr lang="fi-FI" sz="2000" dirty="0">
                <a:ea typeface="+mn-lt"/>
                <a:cs typeface="+mn-lt"/>
              </a:rPr>
              <a:t> </a:t>
            </a:r>
            <a:r>
              <a:rPr lang="fi-FI" sz="2000" err="1">
                <a:ea typeface="+mn-lt"/>
                <a:cs typeface="+mn-lt"/>
              </a:rPr>
              <a:t>Anesthetic</a:t>
            </a:r>
            <a:r>
              <a:rPr lang="fi-FI" sz="2000" dirty="0">
                <a:ea typeface="+mn-lt"/>
                <a:cs typeface="+mn-lt"/>
              </a:rPr>
              <a:t> </a:t>
            </a:r>
            <a:r>
              <a:rPr lang="fi-FI" sz="2000" err="1">
                <a:ea typeface="+mn-lt"/>
                <a:cs typeface="+mn-lt"/>
              </a:rPr>
              <a:t>Retrograde</a:t>
            </a:r>
            <a:r>
              <a:rPr lang="fi-FI" sz="2000" dirty="0">
                <a:ea typeface="+mn-lt"/>
                <a:cs typeface="+mn-lt"/>
              </a:rPr>
              <a:t> </a:t>
            </a:r>
            <a:r>
              <a:rPr lang="fi-FI" sz="2000" err="1">
                <a:ea typeface="+mn-lt"/>
                <a:cs typeface="+mn-lt"/>
              </a:rPr>
              <a:t>Ureteral</a:t>
            </a:r>
            <a:r>
              <a:rPr lang="fi-FI" sz="2000" dirty="0">
                <a:ea typeface="+mn-lt"/>
                <a:cs typeface="+mn-lt"/>
              </a:rPr>
              <a:t> </a:t>
            </a:r>
            <a:r>
              <a:rPr lang="fi-FI" sz="2000" err="1">
                <a:ea typeface="+mn-lt"/>
                <a:cs typeface="+mn-lt"/>
              </a:rPr>
              <a:t>Stent</a:t>
            </a:r>
            <a:r>
              <a:rPr lang="fi-FI" sz="2000" dirty="0">
                <a:ea typeface="+mn-lt"/>
                <a:cs typeface="+mn-lt"/>
              </a:rPr>
              <a:t> </a:t>
            </a:r>
            <a:r>
              <a:rPr lang="fi-FI" sz="2000" err="1">
                <a:ea typeface="+mn-lt"/>
                <a:cs typeface="+mn-lt"/>
              </a:rPr>
              <a:t>Insertion</a:t>
            </a:r>
            <a:r>
              <a:rPr lang="fi-FI" sz="2000" dirty="0">
                <a:ea typeface="+mn-lt"/>
                <a:cs typeface="+mn-lt"/>
              </a:rPr>
              <a:t>: A </a:t>
            </a:r>
            <a:r>
              <a:rPr lang="fi-FI" sz="2000" err="1">
                <a:ea typeface="+mn-lt"/>
                <a:cs typeface="+mn-lt"/>
              </a:rPr>
              <a:t>Systematic</a:t>
            </a:r>
            <a:r>
              <a:rPr lang="fi-FI" sz="2000" dirty="0">
                <a:ea typeface="+mn-lt"/>
                <a:cs typeface="+mn-lt"/>
              </a:rPr>
              <a:t> </a:t>
            </a:r>
            <a:r>
              <a:rPr lang="fi-FI" sz="2000" err="1">
                <a:ea typeface="+mn-lt"/>
                <a:cs typeface="+mn-lt"/>
              </a:rPr>
              <a:t>Review</a:t>
            </a:r>
            <a:r>
              <a:rPr lang="fi-FI" sz="2000" dirty="0">
                <a:ea typeface="+mn-lt"/>
                <a:cs typeface="+mn-lt"/>
              </a:rPr>
              <a:t> </a:t>
            </a:r>
            <a:r>
              <a:rPr lang="fi-FI" sz="2000" err="1">
                <a:ea typeface="+mn-lt"/>
                <a:cs typeface="+mn-lt"/>
              </a:rPr>
              <a:t>from</a:t>
            </a:r>
            <a:r>
              <a:rPr lang="fi-FI" sz="2000" dirty="0">
                <a:ea typeface="+mn-lt"/>
                <a:cs typeface="+mn-lt"/>
              </a:rPr>
              <a:t> EAU </a:t>
            </a:r>
            <a:r>
              <a:rPr lang="fi-FI" sz="2000" err="1">
                <a:ea typeface="+mn-lt"/>
                <a:cs typeface="+mn-lt"/>
              </a:rPr>
              <a:t>Endourology</a:t>
            </a:r>
            <a:r>
              <a:rPr lang="fi-FI" sz="2000" dirty="0">
                <a:ea typeface="+mn-lt"/>
                <a:cs typeface="+mn-lt"/>
              </a:rPr>
              <a:t>. </a:t>
            </a:r>
            <a:r>
              <a:rPr lang="fi-FI" sz="2000" i="1" dirty="0">
                <a:ea typeface="+mn-lt"/>
                <a:cs typeface="+mn-lt"/>
              </a:rPr>
              <a:t>Journal of </a:t>
            </a:r>
            <a:r>
              <a:rPr lang="fi-FI" sz="2000" i="1" err="1">
                <a:ea typeface="+mn-lt"/>
                <a:cs typeface="+mn-lt"/>
              </a:rPr>
              <a:t>Endourology</a:t>
            </a:r>
            <a:r>
              <a:rPr lang="fi-FI" sz="2000" dirty="0">
                <a:ea typeface="+mn-lt"/>
                <a:cs typeface="+mn-lt"/>
              </a:rPr>
              <a:t>, </a:t>
            </a:r>
            <a:r>
              <a:rPr lang="fi-FI" sz="2000" i="1" dirty="0">
                <a:ea typeface="+mn-lt"/>
                <a:cs typeface="+mn-lt"/>
              </a:rPr>
              <a:t>39</a:t>
            </a:r>
            <a:r>
              <a:rPr lang="fi-FI" sz="2000" dirty="0">
                <a:ea typeface="+mn-lt"/>
                <a:cs typeface="+mn-lt"/>
              </a:rPr>
              <a:t>(9), 930–940. </a:t>
            </a:r>
            <a:r>
              <a:rPr lang="fi-FI" sz="2000" dirty="0">
                <a:ea typeface="+mn-lt"/>
                <a:cs typeface="+mn-lt"/>
                <a:hlinkClick r:id="rId3"/>
              </a:rPr>
              <a:t>https://doi.org/10.1089/end.2024.0772</a:t>
            </a:r>
            <a:endParaRPr lang="fi-FI" sz="2000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r>
              <a:rPr lang="fi-FI" sz="2000" dirty="0">
                <a:ea typeface="+mn-lt"/>
                <a:cs typeface="+mn-lt"/>
              </a:rPr>
              <a:t>Rosenberg, E., </a:t>
            </a:r>
            <a:r>
              <a:rPr lang="fi-FI" sz="2000" err="1">
                <a:ea typeface="+mn-lt"/>
                <a:cs typeface="+mn-lt"/>
              </a:rPr>
              <a:t>Sergienko</a:t>
            </a:r>
            <a:r>
              <a:rPr lang="fi-FI" sz="2000" dirty="0">
                <a:ea typeface="+mn-lt"/>
                <a:cs typeface="+mn-lt"/>
              </a:rPr>
              <a:t>, R., Abu-</a:t>
            </a:r>
            <a:r>
              <a:rPr lang="fi-FI" sz="2000" err="1">
                <a:ea typeface="+mn-lt"/>
                <a:cs typeface="+mn-lt"/>
              </a:rPr>
              <a:t>Ghanem</a:t>
            </a:r>
            <a:r>
              <a:rPr lang="fi-FI" sz="2000" dirty="0">
                <a:ea typeface="+mn-lt"/>
                <a:cs typeface="+mn-lt"/>
              </a:rPr>
              <a:t>, S., </a:t>
            </a:r>
            <a:r>
              <a:rPr lang="fi-FI" sz="2000" err="1">
                <a:ea typeface="+mn-lt"/>
                <a:cs typeface="+mn-lt"/>
              </a:rPr>
              <a:t>Wiznitzer</a:t>
            </a:r>
            <a:r>
              <a:rPr lang="fi-FI" sz="2000" dirty="0">
                <a:ea typeface="+mn-lt"/>
                <a:cs typeface="+mn-lt"/>
              </a:rPr>
              <a:t>, A., </a:t>
            </a:r>
            <a:r>
              <a:rPr lang="fi-FI" sz="2000" err="1">
                <a:ea typeface="+mn-lt"/>
                <a:cs typeface="+mn-lt"/>
              </a:rPr>
              <a:t>Romanowsky</a:t>
            </a:r>
            <a:r>
              <a:rPr lang="fi-FI" sz="2000" dirty="0">
                <a:ea typeface="+mn-lt"/>
                <a:cs typeface="+mn-lt"/>
              </a:rPr>
              <a:t>, I., </a:t>
            </a:r>
            <a:r>
              <a:rPr lang="fi-FI" sz="2000" err="1">
                <a:ea typeface="+mn-lt"/>
                <a:cs typeface="+mn-lt"/>
              </a:rPr>
              <a:t>Neulander</a:t>
            </a:r>
            <a:r>
              <a:rPr lang="fi-FI" sz="2000" dirty="0">
                <a:ea typeface="+mn-lt"/>
                <a:cs typeface="+mn-lt"/>
              </a:rPr>
              <a:t>, E. Z., &amp; </a:t>
            </a:r>
            <a:r>
              <a:rPr lang="fi-FI" sz="2000" err="1">
                <a:ea typeface="+mn-lt"/>
                <a:cs typeface="+mn-lt"/>
              </a:rPr>
              <a:t>Sheiner</a:t>
            </a:r>
            <a:r>
              <a:rPr lang="fi-FI" sz="2000" dirty="0">
                <a:ea typeface="+mn-lt"/>
                <a:cs typeface="+mn-lt"/>
              </a:rPr>
              <a:t>, E. (2011). </a:t>
            </a:r>
            <a:r>
              <a:rPr lang="fi-FI" sz="2000" err="1">
                <a:ea typeface="+mn-lt"/>
                <a:cs typeface="+mn-lt"/>
              </a:rPr>
              <a:t>Nephrolithiasis</a:t>
            </a:r>
            <a:r>
              <a:rPr lang="fi-FI" sz="2000" dirty="0">
                <a:ea typeface="+mn-lt"/>
                <a:cs typeface="+mn-lt"/>
              </a:rPr>
              <a:t> </a:t>
            </a:r>
            <a:r>
              <a:rPr lang="fi-FI" sz="2000" err="1">
                <a:ea typeface="+mn-lt"/>
                <a:cs typeface="+mn-lt"/>
              </a:rPr>
              <a:t>during</a:t>
            </a:r>
            <a:r>
              <a:rPr lang="fi-FI" sz="2000" dirty="0">
                <a:ea typeface="+mn-lt"/>
                <a:cs typeface="+mn-lt"/>
              </a:rPr>
              <a:t> </a:t>
            </a:r>
            <a:r>
              <a:rPr lang="fi-FI" sz="2000" err="1">
                <a:ea typeface="+mn-lt"/>
                <a:cs typeface="+mn-lt"/>
              </a:rPr>
              <a:t>pregnancy</a:t>
            </a:r>
            <a:r>
              <a:rPr lang="fi-FI" sz="2000" dirty="0">
                <a:ea typeface="+mn-lt"/>
                <a:cs typeface="+mn-lt"/>
              </a:rPr>
              <a:t>: </a:t>
            </a:r>
            <a:r>
              <a:rPr lang="fi-FI" sz="2000" err="1">
                <a:ea typeface="+mn-lt"/>
                <a:cs typeface="+mn-lt"/>
              </a:rPr>
              <a:t>characteristics</a:t>
            </a:r>
            <a:r>
              <a:rPr lang="fi-FI" sz="2000" dirty="0">
                <a:ea typeface="+mn-lt"/>
                <a:cs typeface="+mn-lt"/>
              </a:rPr>
              <a:t>, </a:t>
            </a:r>
            <a:r>
              <a:rPr lang="fi-FI" sz="2000" err="1">
                <a:ea typeface="+mn-lt"/>
                <a:cs typeface="+mn-lt"/>
              </a:rPr>
              <a:t>complications</a:t>
            </a:r>
            <a:r>
              <a:rPr lang="fi-FI" sz="2000" dirty="0">
                <a:ea typeface="+mn-lt"/>
                <a:cs typeface="+mn-lt"/>
              </a:rPr>
              <a:t>, and </a:t>
            </a:r>
            <a:r>
              <a:rPr lang="fi-FI" sz="2000" err="1">
                <a:ea typeface="+mn-lt"/>
                <a:cs typeface="+mn-lt"/>
              </a:rPr>
              <a:t>pregnancy</a:t>
            </a:r>
            <a:r>
              <a:rPr lang="fi-FI" sz="2000" dirty="0">
                <a:ea typeface="+mn-lt"/>
                <a:cs typeface="+mn-lt"/>
              </a:rPr>
              <a:t> </a:t>
            </a:r>
            <a:r>
              <a:rPr lang="fi-FI" sz="2000" err="1">
                <a:ea typeface="+mn-lt"/>
                <a:cs typeface="+mn-lt"/>
              </a:rPr>
              <a:t>outcome</a:t>
            </a:r>
            <a:r>
              <a:rPr lang="fi-FI" sz="2000" dirty="0">
                <a:ea typeface="+mn-lt"/>
                <a:cs typeface="+mn-lt"/>
              </a:rPr>
              <a:t>. </a:t>
            </a:r>
            <a:r>
              <a:rPr lang="fi-FI" sz="2000" i="1" dirty="0">
                <a:ea typeface="+mn-lt"/>
                <a:cs typeface="+mn-lt"/>
              </a:rPr>
              <a:t>World Journal of </a:t>
            </a:r>
            <a:r>
              <a:rPr lang="fi-FI" sz="2000" i="1" err="1">
                <a:ea typeface="+mn-lt"/>
                <a:cs typeface="+mn-lt"/>
              </a:rPr>
              <a:t>Urology</a:t>
            </a:r>
            <a:r>
              <a:rPr lang="fi-FI" sz="2000" dirty="0">
                <a:ea typeface="+mn-lt"/>
                <a:cs typeface="+mn-lt"/>
              </a:rPr>
              <a:t>, </a:t>
            </a:r>
            <a:r>
              <a:rPr lang="fi-FI" sz="2000" i="1" dirty="0">
                <a:ea typeface="+mn-lt"/>
                <a:cs typeface="+mn-lt"/>
              </a:rPr>
              <a:t>29</a:t>
            </a:r>
            <a:r>
              <a:rPr lang="fi-FI" sz="2000" dirty="0">
                <a:ea typeface="+mn-lt"/>
                <a:cs typeface="+mn-lt"/>
              </a:rPr>
              <a:t>(6), 743–747. </a:t>
            </a:r>
            <a:r>
              <a:rPr lang="fi-FI" sz="2000" dirty="0">
                <a:ea typeface="+mn-lt"/>
                <a:cs typeface="+mn-lt"/>
                <a:hlinkClick r:id="rId4"/>
              </a:rPr>
              <a:t>https://doi.org/10.1007/s00345-011-0719-7</a:t>
            </a:r>
            <a:endParaRPr lang="fi-FI" sz="200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r>
              <a:rPr lang="fi-FI" sz="2000" err="1">
                <a:ea typeface="+mn-lt"/>
                <a:cs typeface="+mn-lt"/>
              </a:rPr>
              <a:t>Skolarikos</a:t>
            </a:r>
            <a:r>
              <a:rPr lang="fi-FI" sz="2000" dirty="0">
                <a:ea typeface="+mn-lt"/>
                <a:cs typeface="+mn-lt"/>
              </a:rPr>
              <a:t>, A., Davis, N., </a:t>
            </a:r>
            <a:r>
              <a:rPr lang="fi-FI" sz="2000" err="1">
                <a:ea typeface="+mn-lt"/>
                <a:cs typeface="+mn-lt"/>
              </a:rPr>
              <a:t>Geraghty</a:t>
            </a:r>
            <a:r>
              <a:rPr lang="fi-FI" sz="2000" dirty="0">
                <a:ea typeface="+mn-lt"/>
                <a:cs typeface="+mn-lt"/>
              </a:rPr>
              <a:t>, R., Jung, H. U., </a:t>
            </a:r>
            <a:r>
              <a:rPr lang="fi-FI" sz="2000" err="1">
                <a:ea typeface="+mn-lt"/>
                <a:cs typeface="+mn-lt"/>
              </a:rPr>
              <a:t>Kamphuis</a:t>
            </a:r>
            <a:r>
              <a:rPr lang="fi-FI" sz="2000" dirty="0">
                <a:ea typeface="+mn-lt"/>
                <a:cs typeface="+mn-lt"/>
              </a:rPr>
              <a:t>, G., </a:t>
            </a:r>
            <a:r>
              <a:rPr lang="fi-FI" sz="2000" err="1">
                <a:ea typeface="+mn-lt"/>
                <a:cs typeface="+mn-lt"/>
              </a:rPr>
              <a:t>Lardas</a:t>
            </a:r>
            <a:r>
              <a:rPr lang="fi-FI" sz="2000" dirty="0">
                <a:ea typeface="+mn-lt"/>
                <a:cs typeface="+mn-lt"/>
              </a:rPr>
              <a:t>, M., </a:t>
            </a:r>
            <a:r>
              <a:rPr lang="fi-FI" sz="2000" err="1">
                <a:ea typeface="+mn-lt"/>
                <a:cs typeface="+mn-lt"/>
              </a:rPr>
              <a:t>Neisius</a:t>
            </a:r>
            <a:r>
              <a:rPr lang="fi-FI" sz="2000" dirty="0">
                <a:ea typeface="+mn-lt"/>
                <a:cs typeface="+mn-lt"/>
              </a:rPr>
              <a:t>, A., </a:t>
            </a:r>
            <a:r>
              <a:rPr lang="fi-FI" sz="2000" err="1">
                <a:ea typeface="+mn-lt"/>
                <a:cs typeface="+mn-lt"/>
              </a:rPr>
              <a:t>Petřík</a:t>
            </a:r>
            <a:r>
              <a:rPr lang="fi-FI" sz="2000" dirty="0">
                <a:ea typeface="+mn-lt"/>
                <a:cs typeface="+mn-lt"/>
              </a:rPr>
              <a:t>, A., Somani, B., </a:t>
            </a:r>
            <a:r>
              <a:rPr lang="fi-FI" sz="2000" err="1">
                <a:ea typeface="+mn-lt"/>
                <a:cs typeface="+mn-lt"/>
              </a:rPr>
              <a:t>Tailly</a:t>
            </a:r>
            <a:r>
              <a:rPr lang="fi-FI" sz="2000" dirty="0">
                <a:ea typeface="+mn-lt"/>
                <a:cs typeface="+mn-lt"/>
              </a:rPr>
              <a:t>, T., </a:t>
            </a:r>
            <a:r>
              <a:rPr lang="fi-FI" sz="2000" err="1">
                <a:ea typeface="+mn-lt"/>
                <a:cs typeface="+mn-lt"/>
              </a:rPr>
              <a:t>Tzelves</a:t>
            </a:r>
            <a:r>
              <a:rPr lang="fi-FI" sz="2000" dirty="0">
                <a:ea typeface="+mn-lt"/>
                <a:cs typeface="+mn-lt"/>
              </a:rPr>
              <a:t>, L., </a:t>
            </a:r>
            <a:r>
              <a:rPr lang="fi-FI" sz="2000" err="1">
                <a:ea typeface="+mn-lt"/>
                <a:cs typeface="+mn-lt"/>
              </a:rPr>
              <a:t>Croghan</a:t>
            </a:r>
            <a:r>
              <a:rPr lang="fi-FI" sz="2000" dirty="0">
                <a:ea typeface="+mn-lt"/>
                <a:cs typeface="+mn-lt"/>
              </a:rPr>
              <a:t>, S. M., </a:t>
            </a:r>
            <a:r>
              <a:rPr lang="fi-FI" sz="2000" err="1">
                <a:ea typeface="+mn-lt"/>
                <a:cs typeface="+mn-lt"/>
              </a:rPr>
              <a:t>Esperto</a:t>
            </a:r>
            <a:r>
              <a:rPr lang="fi-FI" sz="2000" dirty="0">
                <a:ea typeface="+mn-lt"/>
                <a:cs typeface="+mn-lt"/>
              </a:rPr>
              <a:t>, F., </a:t>
            </a:r>
            <a:r>
              <a:rPr lang="fi-FI" sz="2000" err="1">
                <a:ea typeface="+mn-lt"/>
                <a:cs typeface="+mn-lt"/>
              </a:rPr>
              <a:t>Lombardo</a:t>
            </a:r>
            <a:r>
              <a:rPr lang="fi-FI" sz="2000" dirty="0">
                <a:ea typeface="+mn-lt"/>
                <a:cs typeface="+mn-lt"/>
              </a:rPr>
              <a:t>, R., </a:t>
            </a:r>
            <a:r>
              <a:rPr lang="fi-FI" sz="2000" err="1">
                <a:ea typeface="+mn-lt"/>
                <a:cs typeface="+mn-lt"/>
              </a:rPr>
              <a:t>Manolitsis</a:t>
            </a:r>
            <a:r>
              <a:rPr lang="fi-FI" sz="2000" dirty="0">
                <a:ea typeface="+mn-lt"/>
                <a:cs typeface="+mn-lt"/>
              </a:rPr>
              <a:t>, I., &amp; </a:t>
            </a:r>
            <a:r>
              <a:rPr lang="fi-FI" sz="2000" err="1">
                <a:ea typeface="+mn-lt"/>
                <a:cs typeface="+mn-lt"/>
              </a:rPr>
              <a:t>Gambaro</a:t>
            </a:r>
            <a:r>
              <a:rPr lang="fi-FI" sz="2000" dirty="0">
                <a:ea typeface="+mn-lt"/>
                <a:cs typeface="+mn-lt"/>
              </a:rPr>
              <a:t>, G. (2025). </a:t>
            </a:r>
            <a:r>
              <a:rPr lang="fi-FI" sz="2000" i="1" dirty="0">
                <a:ea typeface="+mn-lt"/>
                <a:cs typeface="+mn-lt"/>
              </a:rPr>
              <a:t>EAU </a:t>
            </a:r>
            <a:r>
              <a:rPr lang="fi-FI" sz="2000" i="1" err="1">
                <a:ea typeface="+mn-lt"/>
                <a:cs typeface="+mn-lt"/>
              </a:rPr>
              <a:t>Guidelines</a:t>
            </a:r>
            <a:r>
              <a:rPr lang="fi-FI" sz="2000" i="1" dirty="0">
                <a:ea typeface="+mn-lt"/>
                <a:cs typeface="+mn-lt"/>
              </a:rPr>
              <a:t> on </a:t>
            </a:r>
            <a:r>
              <a:rPr lang="fi-FI" sz="2000" i="1" err="1">
                <a:ea typeface="+mn-lt"/>
                <a:cs typeface="+mn-lt"/>
              </a:rPr>
              <a:t>Urolithiasis</a:t>
            </a:r>
            <a:r>
              <a:rPr lang="fi-FI" sz="2000" dirty="0">
                <a:ea typeface="+mn-lt"/>
                <a:cs typeface="+mn-lt"/>
              </a:rPr>
              <a:t>. European Association of </a:t>
            </a:r>
            <a:r>
              <a:rPr lang="fi-FI" sz="2000" err="1">
                <a:ea typeface="+mn-lt"/>
                <a:cs typeface="+mn-lt"/>
              </a:rPr>
              <a:t>Urology</a:t>
            </a:r>
            <a:r>
              <a:rPr lang="fi-FI" sz="2000" dirty="0">
                <a:ea typeface="+mn-lt"/>
                <a:cs typeface="+mn-lt"/>
              </a:rPr>
              <a:t>. </a:t>
            </a:r>
            <a:r>
              <a:rPr lang="fi-FI" sz="2000" dirty="0">
                <a:ea typeface="+mn-lt"/>
                <a:cs typeface="+mn-lt"/>
                <a:hlinkClick r:id="rId5"/>
              </a:rPr>
              <a:t>https://d56bochluxqnz.cloudfront.net/documents/full-guideline/EAU-Guidelines-on-Urolithiasis-2025.pdf</a:t>
            </a:r>
            <a:endParaRPr lang="fi-FI" sz="2000" dirty="0"/>
          </a:p>
          <a:p>
            <a:pPr marL="0" indent="0">
              <a:buNone/>
            </a:pPr>
            <a:r>
              <a:rPr lang="fi-FI" sz="2000"/>
              <a:t>Kuvat</a:t>
            </a:r>
            <a:endParaRPr lang="fi-FI" sz="2000" dirty="0"/>
          </a:p>
          <a:p>
            <a:pPr marL="457200" indent="-457200">
              <a:buAutoNum type="arabicPeriod"/>
            </a:pPr>
            <a:r>
              <a:rPr lang="fi-FI" sz="2000" dirty="0"/>
              <a:t>Kuva 1: </a:t>
            </a:r>
            <a:r>
              <a:rPr lang="fi-FI" sz="2000" dirty="0" err="1">
                <a:ea typeface="+mn-lt"/>
                <a:cs typeface="+mn-lt"/>
              </a:rPr>
              <a:t>Kidney</a:t>
            </a:r>
            <a:r>
              <a:rPr lang="fi-FI" sz="2000" dirty="0">
                <a:ea typeface="+mn-lt"/>
                <a:cs typeface="+mn-lt"/>
              </a:rPr>
              <a:t> </a:t>
            </a:r>
            <a:r>
              <a:rPr lang="fi-FI" sz="2000" dirty="0" err="1">
                <a:ea typeface="+mn-lt"/>
                <a:cs typeface="+mn-lt"/>
              </a:rPr>
              <a:t>Stent</a:t>
            </a:r>
            <a:r>
              <a:rPr lang="fi-FI" sz="2000" dirty="0">
                <a:ea typeface="+mn-lt"/>
                <a:cs typeface="+mn-lt"/>
              </a:rPr>
              <a:t>. Blogi. </a:t>
            </a:r>
            <a:r>
              <a:rPr lang="fi-FI" sz="2000" dirty="0" err="1">
                <a:ea typeface="+mn-lt"/>
                <a:cs typeface="+mn-lt"/>
              </a:rPr>
              <a:t>Dr</a:t>
            </a:r>
            <a:r>
              <a:rPr lang="fi-FI" sz="2000" dirty="0">
                <a:ea typeface="+mn-lt"/>
                <a:cs typeface="+mn-lt"/>
              </a:rPr>
              <a:t> </a:t>
            </a:r>
            <a:r>
              <a:rPr lang="fi-FI" sz="2000" dirty="0" err="1">
                <a:ea typeface="+mn-lt"/>
                <a:cs typeface="+mn-lt"/>
              </a:rPr>
              <a:t>Arif</a:t>
            </a:r>
            <a:r>
              <a:rPr lang="fi-FI" sz="2000" dirty="0">
                <a:ea typeface="+mn-lt"/>
                <a:cs typeface="+mn-lt"/>
              </a:rPr>
              <a:t> </a:t>
            </a:r>
            <a:r>
              <a:rPr lang="fi-FI" sz="2000" dirty="0" err="1">
                <a:ea typeface="+mn-lt"/>
                <a:cs typeface="+mn-lt"/>
              </a:rPr>
              <a:t>Demirbas</a:t>
            </a:r>
            <a:r>
              <a:rPr lang="fi-FI" sz="2000" dirty="0">
                <a:ea typeface="+mn-lt"/>
                <a:cs typeface="+mn-lt"/>
              </a:rPr>
              <a:t>. Luettu 6.11.2025. </a:t>
            </a:r>
            <a:r>
              <a:rPr lang="fi-FI" sz="2000" dirty="0">
                <a:ea typeface="+mn-lt"/>
                <a:cs typeface="+mn-lt"/>
                <a:hlinkClick r:id="rId6"/>
              </a:rPr>
              <a:t>https://www.drarifdemirbas.com/en/blog/kidney-stent</a:t>
            </a:r>
            <a:endParaRPr lang="fi-FI" sz="200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r>
              <a:rPr lang="fi-FI" sz="2000">
                <a:ea typeface="+mn-lt"/>
                <a:cs typeface="+mn-lt"/>
              </a:rPr>
              <a:t>Kuva 2: Maximize Efficiency with Ambu's Single-Use Cystoscope Portfolio. Ambu Ascope. Luettu 11.11. 2025. </a:t>
            </a:r>
            <a:r>
              <a:rPr lang="fi-FI" sz="2000" dirty="0">
                <a:ea typeface="+mn-lt"/>
                <a:cs typeface="+mn-lt"/>
                <a:hlinkClick r:id="rId7"/>
              </a:rPr>
              <a:t>https://www.ambuusa.com/lp/urology/single-use-cystoscope</a:t>
            </a:r>
            <a:r>
              <a:rPr lang="fi-FI" sz="2000" dirty="0">
                <a:ea typeface="+mn-lt"/>
                <a:cs typeface="+mn-lt"/>
              </a:rPr>
              <a:t> </a:t>
            </a:r>
            <a:endParaRPr lang="fi-FI" sz="2000"/>
          </a:p>
          <a:p>
            <a:pPr marL="514350" indent="-514350">
              <a:buAutoNum type="arabicPeriod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4752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Laajakuva</PresentationFormat>
  <Paragraphs>0</Paragraphs>
  <Slides>10</Slides>
  <Notes>7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1" baseType="lpstr">
      <vt:lpstr>Office-teema</vt:lpstr>
      <vt:lpstr>BEDSIDE -STENTTAUS</vt:lpstr>
      <vt:lpstr>Huomioitavaa ennen esitystä</vt:lpstr>
      <vt:lpstr>Mitä stenttaus on?</vt:lpstr>
      <vt:lpstr>Urologinen hätätilanne?</vt:lpstr>
      <vt:lpstr>Tausta</vt:lpstr>
      <vt:lpstr>Mitä käytännössä tapahtuu?</vt:lpstr>
      <vt:lpstr>Mitä käytännössä tapahtuu?</vt:lpstr>
      <vt:lpstr>Toimenpiteen jälkeen</vt:lpstr>
      <vt:lpstr>Aiheesta herännyt keskustelu</vt:lpstr>
      <vt:lpstr>Lähteet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BEDSIDE -STENTTAUS</dc:title>
  <dc:creator/>
  <cp:lastModifiedBy/>
  <cp:revision>828</cp:revision>
  <dcterms:created xsi:type="dcterms:W3CDTF">2025-11-06T10:04:49Z</dcterms:created>
  <dcterms:modified xsi:type="dcterms:W3CDTF">2025-11-11T14:37:04Z</dcterms:modified>
</cp:coreProperties>
</file>